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media/image2.svg" ContentType="image/svg+xml"/>
  <Override PartName="/ppt/media/image22.svg" ContentType="image/svg+xml"/>
  <Override PartName="/ppt/media/image24.svg" ContentType="image/svg+xml"/>
  <Override PartName="/ppt/media/image30.svg" ContentType="image/svg+xml"/>
  <Override PartName="/ppt/media/image32.svg" ContentType="image/svg+xml"/>
  <Override PartName="/ppt/media/image36.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
  </p:notesMasterIdLst>
  <p:sldIdLst>
    <p:sldId id="713" r:id="rId3"/>
    <p:sldId id="755" r:id="rId4"/>
    <p:sldId id="756" r:id="rId5"/>
    <p:sldId id="757" r:id="rId6"/>
    <p:sldId id="794" r:id="rId7"/>
    <p:sldId id="758" r:id="rId9"/>
    <p:sldId id="760" r:id="rId10"/>
    <p:sldId id="761" r:id="rId11"/>
    <p:sldId id="762" r:id="rId12"/>
    <p:sldId id="763" r:id="rId13"/>
    <p:sldId id="764" r:id="rId14"/>
    <p:sldId id="765" r:id="rId15"/>
    <p:sldId id="766" r:id="rId16"/>
    <p:sldId id="770" r:id="rId17"/>
    <p:sldId id="768" r:id="rId18"/>
    <p:sldId id="771" r:id="rId19"/>
    <p:sldId id="774" r:id="rId20"/>
    <p:sldId id="777" r:id="rId21"/>
    <p:sldId id="778" r:id="rId22"/>
    <p:sldId id="779" r:id="rId23"/>
    <p:sldId id="780" r:id="rId24"/>
    <p:sldId id="781" r:id="rId25"/>
    <p:sldId id="783" r:id="rId26"/>
    <p:sldId id="784" r:id="rId27"/>
    <p:sldId id="785" r:id="rId28"/>
    <p:sldId id="786" r:id="rId29"/>
    <p:sldId id="787" r:id="rId30"/>
    <p:sldId id="788" r:id="rId31"/>
    <p:sldId id="789" r:id="rId32"/>
    <p:sldId id="800" r:id="rId33"/>
    <p:sldId id="801" r:id="rId34"/>
    <p:sldId id="802" r:id="rId35"/>
    <p:sldId id="803" r:id="rId36"/>
    <p:sldId id="804" r:id="rId37"/>
    <p:sldId id="790" r:id="rId38"/>
    <p:sldId id="791" r:id="rId39"/>
    <p:sldId id="793" r:id="rId40"/>
  </p:sldIdLst>
  <p:sldSz cx="12192000" cy="6858000"/>
  <p:notesSz cx="6858000" cy="9144000"/>
  <p:embeddedFontLst>
    <p:embeddedFont>
      <p:font typeface="微软雅黑" panose="020B0503020204020204" charset="-122"/>
      <p:regular r:id="rId45"/>
    </p:embeddedFont>
    <p:embeddedFont>
      <p:font typeface="Calibri" panose="020F0502020204030204" charset="0"/>
      <p:regular r:id="rId46"/>
      <p:bold r:id="rId47"/>
      <p:italic r:id="rId48"/>
      <p:boldItalic r:id="rId49"/>
    </p:embeddedFont>
  </p:embeddedFontLst>
  <p:custDataLst>
    <p:tags r:id="rId5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 id="1" name="WPS" initials="W" lastIdx="1" clrIdx="0"/>
  <p:cmAuthor id="1598132140" name="8237476691" initials="8" lastIdx="1" clrIdx="2"/>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868D7"/>
    <a:srgbClr val="768394"/>
    <a:srgbClr val="748898"/>
    <a:srgbClr val="E6ECF1"/>
    <a:srgbClr val="3C586E"/>
    <a:srgbClr val="F2F5F8"/>
    <a:srgbClr val="D7D3D0"/>
    <a:srgbClr val="EFD7CB"/>
    <a:srgbClr val="E2C8B1"/>
    <a:srgbClr val="9DB6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94" autoAdjust="0"/>
    <p:restoredTop sz="94660"/>
  </p:normalViewPr>
  <p:slideViewPr>
    <p:cSldViewPr snapToGrid="0">
      <p:cViewPr varScale="1">
        <p:scale>
          <a:sx n="111" d="100"/>
          <a:sy n="111" d="100"/>
        </p:scale>
        <p:origin x="130" y="6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0" Type="http://schemas.openxmlformats.org/officeDocument/2006/relationships/tags" Target="tags/tag394.xml"/><Relationship Id="rId5" Type="http://schemas.openxmlformats.org/officeDocument/2006/relationships/slide" Target="slides/slide3.xml"/><Relationship Id="rId49" Type="http://schemas.openxmlformats.org/officeDocument/2006/relationships/font" Target="fonts/font5.fntdata"/><Relationship Id="rId48" Type="http://schemas.openxmlformats.org/officeDocument/2006/relationships/font" Target="fonts/font4.fntdata"/><Relationship Id="rId47" Type="http://schemas.openxmlformats.org/officeDocument/2006/relationships/font" Target="fonts/font3.fntdata"/><Relationship Id="rId46" Type="http://schemas.openxmlformats.org/officeDocument/2006/relationships/font" Target="fonts/font2.fntdata"/><Relationship Id="rId45" Type="http://schemas.openxmlformats.org/officeDocument/2006/relationships/font" Target="fonts/font1.fntdata"/><Relationship Id="rId44" Type="http://schemas.openxmlformats.org/officeDocument/2006/relationships/commentAuthors" Target="commentAuthors.xml"/><Relationship Id="rId43" Type="http://schemas.openxmlformats.org/officeDocument/2006/relationships/tableStyles" Target="tableStyles.xml"/><Relationship Id="rId42" Type="http://schemas.openxmlformats.org/officeDocument/2006/relationships/viewProps" Target="viewProps.xml"/><Relationship Id="rId41" Type="http://schemas.openxmlformats.org/officeDocument/2006/relationships/presProps" Target="presProps.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svg>
</file>

<file path=ppt/media/image20.jpeg>
</file>

<file path=ppt/media/image21.png>
</file>

<file path=ppt/media/image22.svg>
</file>

<file path=ppt/media/image23.png>
</file>

<file path=ppt/media/image24.svg>
</file>

<file path=ppt/media/image25.jpeg>
</file>

<file path=ppt/media/image26.jpeg>
</file>

<file path=ppt/media/image27.png>
</file>

<file path=ppt/media/image28.jpeg>
</file>

<file path=ppt/media/image29.png>
</file>

<file path=ppt/media/image3.png>
</file>

<file path=ppt/media/image30.svg>
</file>

<file path=ppt/media/image31.png>
</file>

<file path=ppt/media/image32.svg>
</file>

<file path=ppt/media/image33.jpeg>
</file>

<file path=ppt/media/image34.jpeg>
</file>

<file path=ppt/media/image35.jpeg>
</file>

<file path=ppt/media/image36.svg>
</file>

<file path=ppt/media/image37.png>
</file>

<file path=ppt/media/image38.jpeg>
</file>

<file path=ppt/media/image39.jpeg>
</file>

<file path=ppt/media/image4.png>
</file>

<file path=ppt/media/image40.jpeg>
</file>

<file path=ppt/media/image41.jpeg>
</file>

<file path=ppt/media/image42.jpeg>
</file>

<file path=ppt/media/image43.jpeg>
</file>

<file path=ppt/media/image44.png>
</file>

<file path=ppt/media/image45.jpeg>
</file>

<file path=ppt/media/image46.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8" Type="http://schemas.openxmlformats.org/officeDocument/2006/relationships/tags" Target="../tags/tag14.xml"/><Relationship Id="rId17" Type="http://schemas.openxmlformats.org/officeDocument/2006/relationships/tags" Target="../tags/tag13.xml"/><Relationship Id="rId16" Type="http://schemas.openxmlformats.org/officeDocument/2006/relationships/tags" Target="../tags/tag12.xml"/><Relationship Id="rId15" Type="http://schemas.openxmlformats.org/officeDocument/2006/relationships/tags" Target="../tags/tag11.xml"/><Relationship Id="rId14" Type="http://schemas.openxmlformats.org/officeDocument/2006/relationships/tags" Target="../tags/tag10.xml"/><Relationship Id="rId13" Type="http://schemas.openxmlformats.org/officeDocument/2006/relationships/tags" Target="../tags/tag9.xml"/><Relationship Id="rId12" Type="http://schemas.openxmlformats.org/officeDocument/2006/relationships/tags" Target="../tags/tag8.xml"/><Relationship Id="rId11" Type="http://schemas.openxmlformats.org/officeDocument/2006/relationships/image" Target="../media/image3.png"/><Relationship Id="rId10" Type="http://schemas.openxmlformats.org/officeDocument/2006/relationships/tags" Target="../tags/tag7.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75.xml"/><Relationship Id="rId8" Type="http://schemas.openxmlformats.org/officeDocument/2006/relationships/tags" Target="../tags/tag74.xml"/><Relationship Id="rId7" Type="http://schemas.openxmlformats.org/officeDocument/2006/relationships/tags" Target="../tags/tag73.xml"/><Relationship Id="rId6" Type="http://schemas.openxmlformats.org/officeDocument/2006/relationships/image" Target="../media/image6.png"/><Relationship Id="rId5" Type="http://schemas.openxmlformats.org/officeDocument/2006/relationships/tags" Target="../tags/tag72.xml"/><Relationship Id="rId4" Type="http://schemas.openxmlformats.org/officeDocument/2006/relationships/tags" Target="../tags/tag71.xml"/><Relationship Id="rId3" Type="http://schemas.openxmlformats.org/officeDocument/2006/relationships/tags" Target="../tags/tag70.xml"/><Relationship Id="rId2" Type="http://schemas.openxmlformats.org/officeDocument/2006/relationships/tags" Target="../tags/tag69.xml"/><Relationship Id="rId11" Type="http://schemas.openxmlformats.org/officeDocument/2006/relationships/tags" Target="../tags/tag77.xml"/><Relationship Id="rId10" Type="http://schemas.openxmlformats.org/officeDocument/2006/relationships/tags" Target="../tags/tag76.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image" Target="../media/image4.png"/><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1" Type="http://schemas.openxmlformats.org/officeDocument/2006/relationships/tags" Target="../tags/tag28.xml"/><Relationship Id="rId10" Type="http://schemas.openxmlformats.org/officeDocument/2006/relationships/tags" Target="../tags/tag27.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35.xml"/><Relationship Id="rId8" Type="http://schemas.openxmlformats.org/officeDocument/2006/relationships/tags" Target="../tags/tag34.xml"/><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image" Target="../media/image5.png"/><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2" Type="http://schemas.openxmlformats.org/officeDocument/2006/relationships/tags" Target="../tags/tag38.xml"/><Relationship Id="rId11" Type="http://schemas.openxmlformats.org/officeDocument/2006/relationships/tags" Target="../tags/tag37.xml"/><Relationship Id="rId10" Type="http://schemas.openxmlformats.org/officeDocument/2006/relationships/tags" Target="../tags/tag3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7" Type="http://schemas.openxmlformats.org/officeDocument/2006/relationships/tags" Target="../tags/tag44.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52.xml"/><Relationship Id="rId8" Type="http://schemas.openxmlformats.org/officeDocument/2006/relationships/tags" Target="../tags/tag51.xml"/><Relationship Id="rId7" Type="http://schemas.openxmlformats.org/officeDocument/2006/relationships/tags" Target="../tags/tag50.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5" Type="http://schemas.openxmlformats.org/officeDocument/2006/relationships/tags" Target="../tags/tag63.xml"/><Relationship Id="rId4" Type="http://schemas.openxmlformats.org/officeDocument/2006/relationships/tags" Target="../tags/tag62.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7" name="矩形 6"/>
          <p:cNvSpPr/>
          <p:nvPr userDrawn="1">
            <p:custDataLst>
              <p:tags r:id="rId2"/>
            </p:custDataLst>
          </p:nvPr>
        </p:nvSpPr>
        <p:spPr>
          <a:xfrm>
            <a:off x="0" y="0"/>
            <a:ext cx="12192001" cy="6858000"/>
          </a:xfrm>
          <a:prstGeom prst="rect">
            <a:avLst/>
          </a:prstGeom>
          <a:gradFill flip="none" rotWithShape="1">
            <a:gsLst>
              <a:gs pos="0">
                <a:schemeClr val="bg1">
                  <a:alpha val="0"/>
                </a:schemeClr>
              </a:gs>
              <a:gs pos="93000">
                <a:schemeClr val="accent1">
                  <a:alpha val="34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userDrawn="1">
            <p:custDataLst>
              <p:tags r:id="rId3"/>
            </p:custDataLst>
          </p:nvPr>
        </p:nvSpPr>
        <p:spPr>
          <a:xfrm>
            <a:off x="1372418" y="5112231"/>
            <a:ext cx="398124" cy="398124"/>
          </a:xfrm>
          <a:prstGeom prst="ellipse">
            <a:avLst/>
          </a:prstGeom>
          <a:solidFill>
            <a:schemeClr val="accent1">
              <a:lumMod val="75000"/>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形 799"/>
          <p:cNvPicPr>
            <a:picLocks noChangeAspect="1"/>
          </p:cNvPicPr>
          <p:nvPr userDrawn="1">
            <p:custDataLst>
              <p:tags r:id="rId4"/>
            </p:custDataLst>
          </p:nvPr>
        </p:nvPicPr>
        <p:blipFill>
          <a:blip r:embed="rId5">
            <a:extLst>
              <a:ext uri="{96DAC541-7B7A-43D3-8B79-37D633B846F1}">
                <asvg:svgBlip xmlns:asvg="http://schemas.microsoft.com/office/drawing/2016/SVG/main" r:embed="rId6"/>
              </a:ext>
            </a:extLst>
          </a:blip>
          <a:stretch>
            <a:fillRect/>
          </a:stretch>
        </p:blipFill>
        <p:spPr>
          <a:xfrm rot="16200000">
            <a:off x="1498053" y="5242711"/>
            <a:ext cx="159976" cy="135786"/>
          </a:xfrm>
          <a:prstGeom prst="rect">
            <a:avLst/>
          </a:prstGeom>
        </p:spPr>
      </p:pic>
      <p:sp>
        <p:nvSpPr>
          <p:cNvPr id="12" name="任意多边形: 形状 11"/>
          <p:cNvSpPr/>
          <p:nvPr userDrawn="1">
            <p:custDataLst>
              <p:tags r:id="rId7"/>
            </p:custDataLst>
          </p:nvPr>
        </p:nvSpPr>
        <p:spPr>
          <a:xfrm rot="5400000" flipV="1">
            <a:off x="11429928" y="726785"/>
            <a:ext cx="219788" cy="58431"/>
          </a:xfrm>
          <a:custGeom>
            <a:avLst/>
            <a:gdLst>
              <a:gd name="connsiteX0" fmla="*/ 437468 w 504535"/>
              <a:gd name="connsiteY0" fmla="*/ 0 h 134134"/>
              <a:gd name="connsiteX1" fmla="*/ 504535 w 504535"/>
              <a:gd name="connsiteY1" fmla="*/ 67067 h 134134"/>
              <a:gd name="connsiteX2" fmla="*/ 437468 w 504535"/>
              <a:gd name="connsiteY2" fmla="*/ 134134 h 134134"/>
              <a:gd name="connsiteX3" fmla="*/ 370401 w 504535"/>
              <a:gd name="connsiteY3" fmla="*/ 67067 h 134134"/>
              <a:gd name="connsiteX4" fmla="*/ 437468 w 504535"/>
              <a:gd name="connsiteY4" fmla="*/ 0 h 134134"/>
              <a:gd name="connsiteX5" fmla="*/ 252267 w 504535"/>
              <a:gd name="connsiteY5" fmla="*/ 0 h 134134"/>
              <a:gd name="connsiteX6" fmla="*/ 319334 w 504535"/>
              <a:gd name="connsiteY6" fmla="*/ 67067 h 134134"/>
              <a:gd name="connsiteX7" fmla="*/ 252267 w 504535"/>
              <a:gd name="connsiteY7" fmla="*/ 134134 h 134134"/>
              <a:gd name="connsiteX8" fmla="*/ 185200 w 504535"/>
              <a:gd name="connsiteY8" fmla="*/ 67067 h 134134"/>
              <a:gd name="connsiteX9" fmla="*/ 252267 w 504535"/>
              <a:gd name="connsiteY9" fmla="*/ 0 h 134134"/>
              <a:gd name="connsiteX10" fmla="*/ 67067 w 504535"/>
              <a:gd name="connsiteY10" fmla="*/ 0 h 134134"/>
              <a:gd name="connsiteX11" fmla="*/ 134134 w 504535"/>
              <a:gd name="connsiteY11" fmla="*/ 67067 h 134134"/>
              <a:gd name="connsiteX12" fmla="*/ 67067 w 504535"/>
              <a:gd name="connsiteY12" fmla="*/ 134134 h 134134"/>
              <a:gd name="connsiteX13" fmla="*/ 0 w 504535"/>
              <a:gd name="connsiteY13" fmla="*/ 67067 h 134134"/>
              <a:gd name="connsiteX14" fmla="*/ 67067 w 504535"/>
              <a:gd name="connsiteY14" fmla="*/ 0 h 134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4535" h="134134">
                <a:moveTo>
                  <a:pt x="437468" y="0"/>
                </a:moveTo>
                <a:cubicBezTo>
                  <a:pt x="474508" y="0"/>
                  <a:pt x="504535" y="30027"/>
                  <a:pt x="504535" y="67067"/>
                </a:cubicBezTo>
                <a:cubicBezTo>
                  <a:pt x="504535" y="104107"/>
                  <a:pt x="474508" y="134134"/>
                  <a:pt x="437468" y="134134"/>
                </a:cubicBezTo>
                <a:cubicBezTo>
                  <a:pt x="400428" y="134134"/>
                  <a:pt x="370401" y="104107"/>
                  <a:pt x="370401" y="67067"/>
                </a:cubicBezTo>
                <a:cubicBezTo>
                  <a:pt x="370401" y="30027"/>
                  <a:pt x="400428" y="0"/>
                  <a:pt x="437468" y="0"/>
                </a:cubicBezTo>
                <a:close/>
                <a:moveTo>
                  <a:pt x="252267" y="0"/>
                </a:moveTo>
                <a:cubicBezTo>
                  <a:pt x="289307" y="0"/>
                  <a:pt x="319334" y="30027"/>
                  <a:pt x="319334" y="67067"/>
                </a:cubicBezTo>
                <a:cubicBezTo>
                  <a:pt x="319334" y="104107"/>
                  <a:pt x="289307" y="134134"/>
                  <a:pt x="252267" y="134134"/>
                </a:cubicBezTo>
                <a:cubicBezTo>
                  <a:pt x="215227" y="134134"/>
                  <a:pt x="185200" y="104107"/>
                  <a:pt x="185200" y="67067"/>
                </a:cubicBezTo>
                <a:cubicBezTo>
                  <a:pt x="185200" y="30027"/>
                  <a:pt x="215227" y="0"/>
                  <a:pt x="252267" y="0"/>
                </a:cubicBezTo>
                <a:close/>
                <a:moveTo>
                  <a:pt x="67067" y="0"/>
                </a:moveTo>
                <a:cubicBezTo>
                  <a:pt x="104107" y="0"/>
                  <a:pt x="134134" y="30027"/>
                  <a:pt x="134134" y="67067"/>
                </a:cubicBezTo>
                <a:cubicBezTo>
                  <a:pt x="134134" y="104107"/>
                  <a:pt x="104107" y="134134"/>
                  <a:pt x="67067" y="134134"/>
                </a:cubicBezTo>
                <a:cubicBezTo>
                  <a:pt x="30027" y="134134"/>
                  <a:pt x="0" y="104107"/>
                  <a:pt x="0" y="67067"/>
                </a:cubicBezTo>
                <a:cubicBezTo>
                  <a:pt x="0" y="30027"/>
                  <a:pt x="30027" y="0"/>
                  <a:pt x="67067" y="0"/>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2"/>
              </a:solidFill>
            </a:endParaRPr>
          </a:p>
        </p:txBody>
      </p:sp>
      <p:sp>
        <p:nvSpPr>
          <p:cNvPr id="13" name="任意多边形: 形状 12"/>
          <p:cNvSpPr/>
          <p:nvPr userDrawn="1">
            <p:custDataLst>
              <p:tags r:id="rId8"/>
            </p:custDataLst>
          </p:nvPr>
        </p:nvSpPr>
        <p:spPr>
          <a:xfrm>
            <a:off x="7779158" y="1473343"/>
            <a:ext cx="4412842" cy="5384657"/>
          </a:xfrm>
          <a:custGeom>
            <a:avLst/>
            <a:gdLst>
              <a:gd name="connsiteX0" fmla="*/ 4412842 w 4412842"/>
              <a:gd name="connsiteY0" fmla="*/ 0 h 5384657"/>
              <a:gd name="connsiteX1" fmla="*/ 4412842 w 4412842"/>
              <a:gd name="connsiteY1" fmla="*/ 1850003 h 5384657"/>
              <a:gd name="connsiteX2" fmla="*/ 4412117 w 4412842"/>
              <a:gd name="connsiteY2" fmla="*/ 1850058 h 5384657"/>
              <a:gd name="connsiteX3" fmla="*/ 1845184 w 4412842"/>
              <a:gd name="connsiteY3" fmla="*/ 4694574 h 5384657"/>
              <a:gd name="connsiteX4" fmla="*/ 1903274 w 4412842"/>
              <a:gd name="connsiteY4" fmla="*/ 5270819 h 5384657"/>
              <a:gd name="connsiteX5" fmla="*/ 1932545 w 4412842"/>
              <a:gd name="connsiteY5" fmla="*/ 5384657 h 5384657"/>
              <a:gd name="connsiteX6" fmla="*/ 50857 w 4412842"/>
              <a:gd name="connsiteY6" fmla="*/ 5384657 h 5384657"/>
              <a:gd name="connsiteX7" fmla="*/ 24289 w 4412842"/>
              <a:gd name="connsiteY7" fmla="*/ 5175578 h 5384657"/>
              <a:gd name="connsiteX8" fmla="*/ 0 w 4412842"/>
              <a:gd name="connsiteY8" fmla="*/ 4694574 h 5384657"/>
              <a:gd name="connsiteX9" fmla="*/ 4223458 w 4412842"/>
              <a:gd name="connsiteY9" fmla="*/ 14401 h 5384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12842" h="5384657">
                <a:moveTo>
                  <a:pt x="4412842" y="0"/>
                </a:moveTo>
                <a:lnTo>
                  <a:pt x="4412842" y="1850003"/>
                </a:lnTo>
                <a:lnTo>
                  <a:pt x="4412117" y="1850058"/>
                </a:lnTo>
                <a:cubicBezTo>
                  <a:pt x="2970309" y="1996482"/>
                  <a:pt x="1845184" y="3214134"/>
                  <a:pt x="1845184" y="4694574"/>
                </a:cubicBezTo>
                <a:cubicBezTo>
                  <a:pt x="1845184" y="4891966"/>
                  <a:pt x="1865186" y="5084687"/>
                  <a:pt x="1903274" y="5270819"/>
                </a:cubicBezTo>
                <a:lnTo>
                  <a:pt x="1932545" y="5384657"/>
                </a:lnTo>
                <a:lnTo>
                  <a:pt x="50857" y="5384657"/>
                </a:lnTo>
                <a:lnTo>
                  <a:pt x="24289" y="5175578"/>
                </a:lnTo>
                <a:cubicBezTo>
                  <a:pt x="8228" y="5017428"/>
                  <a:pt x="0" y="4856962"/>
                  <a:pt x="0" y="4694574"/>
                </a:cubicBezTo>
                <a:cubicBezTo>
                  <a:pt x="0" y="2258759"/>
                  <a:pt x="1851204" y="255316"/>
                  <a:pt x="4223458" y="14401"/>
                </a:cubicBezTo>
                <a:close/>
              </a:path>
            </a:pathLst>
          </a:custGeom>
          <a:gradFill>
            <a:gsLst>
              <a:gs pos="0">
                <a:schemeClr val="accent1">
                  <a:alpha val="50000"/>
                </a:schemeClr>
              </a:gs>
              <a:gs pos="100000">
                <a:schemeClr val="bg2">
                  <a:alpha val="75000"/>
                </a:schemeClr>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sym typeface="+mn-ea"/>
            </a:endParaRPr>
          </a:p>
        </p:txBody>
      </p:sp>
      <p:sp>
        <p:nvSpPr>
          <p:cNvPr id="15" name="任意多边形: 形状 14"/>
          <p:cNvSpPr/>
          <p:nvPr userDrawn="1">
            <p:custDataLst>
              <p:tags r:id="rId9"/>
            </p:custDataLst>
          </p:nvPr>
        </p:nvSpPr>
        <p:spPr>
          <a:xfrm>
            <a:off x="0" y="0"/>
            <a:ext cx="1260916" cy="1258221"/>
          </a:xfrm>
          <a:custGeom>
            <a:avLst/>
            <a:gdLst>
              <a:gd name="connsiteX0" fmla="*/ 916162 w 1457748"/>
              <a:gd name="connsiteY0" fmla="*/ 0 h 1454632"/>
              <a:gd name="connsiteX1" fmla="*/ 1457748 w 1457748"/>
              <a:gd name="connsiteY1" fmla="*/ 0 h 1454632"/>
              <a:gd name="connsiteX2" fmla="*/ 1450387 w 1457748"/>
              <a:gd name="connsiteY2" fmla="*/ 145781 h 1454632"/>
              <a:gd name="connsiteX3" fmla="*/ 0 w 1457748"/>
              <a:gd name="connsiteY3" fmla="*/ 1454632 h 1454632"/>
              <a:gd name="connsiteX4" fmla="*/ 0 w 1457748"/>
              <a:gd name="connsiteY4" fmla="*/ 913046 h 1454632"/>
              <a:gd name="connsiteX5" fmla="*/ 911597 w 1457748"/>
              <a:gd name="connsiteY5" fmla="*/ 90407 h 145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7748" h="1454632">
                <a:moveTo>
                  <a:pt x="916162" y="0"/>
                </a:moveTo>
                <a:lnTo>
                  <a:pt x="1457748" y="0"/>
                </a:lnTo>
                <a:lnTo>
                  <a:pt x="1450387" y="145781"/>
                </a:lnTo>
                <a:cubicBezTo>
                  <a:pt x="1375727" y="880944"/>
                  <a:pt x="754860" y="1454632"/>
                  <a:pt x="0" y="1454632"/>
                </a:cubicBezTo>
                <a:lnTo>
                  <a:pt x="0" y="913046"/>
                </a:lnTo>
                <a:cubicBezTo>
                  <a:pt x="474444" y="913046"/>
                  <a:pt x="864672" y="552471"/>
                  <a:pt x="911597" y="90407"/>
                </a:cubicBezTo>
                <a:close/>
              </a:path>
            </a:pathLst>
          </a:custGeom>
          <a:gradFill>
            <a:gsLst>
              <a:gs pos="0">
                <a:schemeClr val="accent1">
                  <a:lumMod val="40000"/>
                  <a:lumOff val="60000"/>
                  <a:alpha val="0"/>
                </a:schemeClr>
              </a:gs>
              <a:gs pos="100000">
                <a:schemeClr val="accent1">
                  <a:alpha val="53000"/>
                </a:schemeClr>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sym typeface="+mn-ea"/>
            </a:endParaRPr>
          </a:p>
        </p:txBody>
      </p:sp>
      <p:pic>
        <p:nvPicPr>
          <p:cNvPr id="17" name="图片 16"/>
          <p:cNvPicPr>
            <a:picLocks noChangeAspect="1"/>
          </p:cNvPicPr>
          <p:nvPr userDrawn="1">
            <p:custDataLst>
              <p:tags r:id="rId10"/>
            </p:custDataLst>
          </p:nvPr>
        </p:nvPicPr>
        <p:blipFill rotWithShape="1">
          <a:blip r:embed="rId11"/>
          <a:srcRect l="15079" t="17171" r="45790" b="7436"/>
          <a:stretch>
            <a:fillRect/>
          </a:stretch>
        </p:blipFill>
        <p:spPr>
          <a:xfrm>
            <a:off x="7287854" y="1282190"/>
            <a:ext cx="3773318" cy="4545898"/>
          </a:xfrm>
          <a:prstGeom prst="rect">
            <a:avLst/>
          </a:prstGeom>
          <a:effectLst/>
        </p:spPr>
      </p:pic>
      <p:sp>
        <p:nvSpPr>
          <p:cNvPr id="4" name="日期占位符 3"/>
          <p:cNvSpPr>
            <a:spLocks noGrp="1"/>
          </p:cNvSpPr>
          <p:nvPr>
            <p:ph type="dt" sz="half" idx="10"/>
            <p:custDataLst>
              <p:tags r:id="rId12"/>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13"/>
            </p:custDataLst>
          </p:nvPr>
        </p:nvSpPr>
        <p:spPr/>
        <p:txBody>
          <a:bodyPr>
            <a:normAutofit/>
          </a:bodyPr>
          <a:lstStyle/>
          <a:p>
            <a:endParaRPr lang="zh-CN" altLang="en-US" dirty="0"/>
          </a:p>
        </p:txBody>
      </p:sp>
      <p:sp>
        <p:nvSpPr>
          <p:cNvPr id="6" name="灯片编号占位符 5"/>
          <p:cNvSpPr>
            <a:spLocks noGrp="1"/>
          </p:cNvSpPr>
          <p:nvPr>
            <p:ph type="sldNum" sz="quarter" idx="12"/>
            <p:custDataLst>
              <p:tags r:id="rId14"/>
            </p:custDataLst>
          </p:nvPr>
        </p:nvSpPr>
        <p:spPr>
          <a:xfrm>
            <a:off x="8610600" y="6356350"/>
            <a:ext cx="2743200" cy="365125"/>
          </a:xfrm>
        </p:spPr>
        <p:txBody>
          <a:bodyPr wrap="square">
            <a:normAutofit/>
          </a:bodyPr>
          <a:lstStyle/>
          <a:p>
            <a:fld id="{BE5F26B5-172A-4DC2-B0B7-181CFC56B87C}" type="slidenum">
              <a:rPr lang="zh-CN" altLang="en-US" smtClean="0"/>
            </a:fld>
            <a:endParaRPr lang="zh-CN" altLang="en-US"/>
          </a:p>
        </p:txBody>
      </p:sp>
      <p:sp>
        <p:nvSpPr>
          <p:cNvPr id="10" name="公司名占位符 6"/>
          <p:cNvSpPr>
            <a:spLocks noGrp="1"/>
          </p:cNvSpPr>
          <p:nvPr>
            <p:ph type="body" sz="quarter" idx="13" hasCustomPrompt="1"/>
            <p:custDataLst>
              <p:tags r:id="rId15"/>
            </p:custDataLst>
          </p:nvPr>
        </p:nvSpPr>
        <p:spPr>
          <a:xfrm>
            <a:off x="1239765" y="504000"/>
            <a:ext cx="2880000" cy="504000"/>
          </a:xfrm>
        </p:spPr>
        <p:txBody>
          <a:bodyPr wrap="square" anchor="ctr">
            <a:normAutofit/>
          </a:bodyPr>
          <a:lstStyle>
            <a:lvl1pPr marL="0" indent="0">
              <a:lnSpc>
                <a:spcPct val="100000"/>
              </a:lnSpc>
              <a:buNone/>
              <a:defRPr sz="1800">
                <a:solidFill>
                  <a:schemeClr val="tx1">
                    <a:alpha val="70000"/>
                  </a:schemeClr>
                </a:solidFill>
              </a:defRPr>
            </a:lvl1pPr>
          </a:lstStyle>
          <a:p>
            <a:pPr lvl="0"/>
            <a:r>
              <a:rPr lang="zh-CN" altLang="en-US" dirty="0"/>
              <a:t>公司名</a:t>
            </a:r>
            <a:endParaRPr lang="zh-CN" altLang="en-US" dirty="0"/>
          </a:p>
        </p:txBody>
      </p:sp>
      <p:sp>
        <p:nvSpPr>
          <p:cNvPr id="18" name="年号占位符 8"/>
          <p:cNvSpPr>
            <a:spLocks noGrp="1"/>
          </p:cNvSpPr>
          <p:nvPr>
            <p:ph type="body" sz="quarter" idx="15" hasCustomPrompt="1"/>
            <p:custDataLst>
              <p:tags r:id="rId16"/>
            </p:custDataLst>
          </p:nvPr>
        </p:nvSpPr>
        <p:spPr>
          <a:xfrm>
            <a:off x="8473800" y="504000"/>
            <a:ext cx="2880000" cy="504000"/>
          </a:xfrm>
        </p:spPr>
        <p:txBody>
          <a:bodyPr wrap="square" anchor="ctr">
            <a:normAutofit/>
          </a:bodyPr>
          <a:lstStyle>
            <a:lvl1pPr marL="0" indent="0" algn="r">
              <a:lnSpc>
                <a:spcPct val="100000"/>
              </a:lnSpc>
              <a:buNone/>
              <a:defRPr sz="1800">
                <a:solidFill>
                  <a:schemeClr val="tx1">
                    <a:alpha val="70000"/>
                  </a:schemeClr>
                </a:solidFill>
              </a:defRPr>
            </a:lvl1pPr>
          </a:lstStyle>
          <a:p>
            <a:pPr lvl="0"/>
            <a:r>
              <a:rPr lang="zh-CN" altLang="en-US" dirty="0"/>
              <a:t>年号</a:t>
            </a:r>
            <a:endParaRPr lang="zh-CN" altLang="en-US" dirty="0"/>
          </a:p>
        </p:txBody>
      </p:sp>
      <p:sp>
        <p:nvSpPr>
          <p:cNvPr id="2" name="标题 1"/>
          <p:cNvSpPr>
            <a:spLocks noGrp="1"/>
          </p:cNvSpPr>
          <p:nvPr>
            <p:ph type="ctrTitle"/>
            <p:custDataLst>
              <p:tags r:id="rId17"/>
            </p:custDataLst>
          </p:nvPr>
        </p:nvSpPr>
        <p:spPr>
          <a:xfrm>
            <a:off x="1239767" y="1473505"/>
            <a:ext cx="6001026" cy="2676059"/>
          </a:xfrm>
        </p:spPr>
        <p:txBody>
          <a:bodyPr wrap="square" anchor="b">
            <a:normAutofit/>
          </a:bodyPr>
          <a:lstStyle>
            <a:lvl1pPr algn="l">
              <a:lnSpc>
                <a:spcPct val="100000"/>
              </a:lnSpc>
              <a:defRPr sz="6000">
                <a:solidFill>
                  <a:schemeClr val="tx2"/>
                </a:solidFill>
              </a:defRPr>
            </a:lvl1pPr>
          </a:lstStyle>
          <a:p>
            <a:r>
              <a:rPr lang="zh-CN" altLang="en-US" dirty="0"/>
              <a:t>单击此处编辑母版标题样式</a:t>
            </a:r>
            <a:endParaRPr lang="zh-CN" altLang="en-US" dirty="0"/>
          </a:p>
        </p:txBody>
      </p:sp>
      <p:sp>
        <p:nvSpPr>
          <p:cNvPr id="24" name="署名占位符 10"/>
          <p:cNvSpPr>
            <a:spLocks noGrp="1"/>
          </p:cNvSpPr>
          <p:nvPr>
            <p:ph type="body" sz="quarter" idx="17" hasCustomPrompt="1"/>
            <p:custDataLst>
              <p:tags r:id="rId18"/>
            </p:custDataLst>
          </p:nvPr>
        </p:nvSpPr>
        <p:spPr>
          <a:xfrm>
            <a:off x="1878619" y="5058604"/>
            <a:ext cx="2880000" cy="504000"/>
          </a:xfrm>
          <a:prstGeom prst="roundRect">
            <a:avLst>
              <a:gd name="adj" fmla="val 50000"/>
            </a:avLst>
          </a:prstGeom>
          <a:gradFill>
            <a:gsLst>
              <a:gs pos="0">
                <a:schemeClr val="accent1">
                  <a:alpha val="0"/>
                </a:schemeClr>
              </a:gs>
              <a:gs pos="76000">
                <a:schemeClr val="accent1"/>
              </a:gs>
            </a:gsLst>
            <a:lin ang="10800000" scaled="0"/>
          </a:gradFill>
        </p:spPr>
        <p:txBody>
          <a:bodyPr wrap="square" anchor="ctr">
            <a:normAutofit/>
          </a:bodyPr>
          <a:lstStyle>
            <a:lvl1pPr marL="360045" indent="0" algn="l" eaLnBrk="1" fontAlgn="auto" latinLnBrk="0" hangingPunct="1">
              <a:lnSpc>
                <a:spcPct val="100000"/>
              </a:lnSpc>
              <a:buNone/>
              <a:defRPr sz="1800">
                <a:solidFill>
                  <a:srgbClr val="FFFFFF"/>
                </a:solidFill>
              </a:defRPr>
            </a:lvl1pPr>
          </a:lstStyle>
          <a:p>
            <a:pPr lvl="0"/>
            <a:r>
              <a:rPr lang="zh-CN" altLang="en-US" dirty="0"/>
              <a:t>署名</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3" name="文本占位符 2"/>
          <p:cNvSpPr>
            <a:spLocks noGrp="1"/>
          </p:cNvSpPr>
          <p:nvPr>
            <p:ph type="body" idx="1" hasCustomPrompt="1"/>
            <p:custDataLst>
              <p:tags r:id="rId2"/>
            </p:custDataLst>
          </p:nvPr>
        </p:nvSpPr>
        <p:spPr>
          <a:xfrm>
            <a:off x="695960" y="1301750"/>
            <a:ext cx="10799088" cy="405553"/>
          </a:xfrm>
        </p:spPr>
        <p:txBody>
          <a:bodyPr wrap="square" anchor="t">
            <a:norm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dirty="0"/>
              <a:t>单击此处编辑副标题</a:t>
            </a:r>
            <a:endParaRPr lang="zh-CN" altLang="en-US" dirty="0"/>
          </a:p>
        </p:txBody>
      </p:sp>
      <p:sp>
        <p:nvSpPr>
          <p:cNvPr id="7" name="日期占位符 3"/>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4"/>
            </p:custDataLst>
          </p:nvPr>
        </p:nvSpPr>
        <p:spPr/>
        <p:txBody>
          <a:bodyPr/>
          <a:lstStyle/>
          <a:p>
            <a:endParaRPr lang="zh-CN" altLang="en-US"/>
          </a:p>
        </p:txBody>
      </p:sp>
      <p:sp>
        <p:nvSpPr>
          <p:cNvPr id="9" name="灯片编号占位符 5"/>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
        <p:nvSpPr>
          <p:cNvPr id="4" name="标题 3"/>
          <p:cNvSpPr>
            <a:spLocks noGrp="1"/>
          </p:cNvSpPr>
          <p:nvPr>
            <p:ph type="title"/>
            <p:custDataLst>
              <p:tags r:id="rId6"/>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7" name="矩形 6"/>
          <p:cNvSpPr/>
          <p:nvPr userDrawn="1">
            <p:custDataLst>
              <p:tags r:id="rId2"/>
            </p:custDataLst>
          </p:nvPr>
        </p:nvSpPr>
        <p:spPr>
          <a:xfrm>
            <a:off x="0" y="0"/>
            <a:ext cx="12192001" cy="6858000"/>
          </a:xfrm>
          <a:prstGeom prst="rect">
            <a:avLst/>
          </a:prstGeom>
          <a:gradFill flip="none" rotWithShape="1">
            <a:gsLst>
              <a:gs pos="0">
                <a:schemeClr val="bg1">
                  <a:alpha val="0"/>
                </a:schemeClr>
              </a:gs>
              <a:gs pos="93000">
                <a:schemeClr val="accent1">
                  <a:alpha val="34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8" name="任意多边形: 形状 7"/>
          <p:cNvSpPr/>
          <p:nvPr userDrawn="1">
            <p:custDataLst>
              <p:tags r:id="rId3"/>
            </p:custDataLst>
          </p:nvPr>
        </p:nvSpPr>
        <p:spPr>
          <a:xfrm>
            <a:off x="6511813" y="0"/>
            <a:ext cx="5680187" cy="6858000"/>
          </a:xfrm>
          <a:custGeom>
            <a:avLst/>
            <a:gdLst>
              <a:gd name="connsiteX0" fmla="*/ 4412842 w 4412842"/>
              <a:gd name="connsiteY0" fmla="*/ 0 h 5384657"/>
              <a:gd name="connsiteX1" fmla="*/ 4412842 w 4412842"/>
              <a:gd name="connsiteY1" fmla="*/ 1850003 h 5384657"/>
              <a:gd name="connsiteX2" fmla="*/ 4412117 w 4412842"/>
              <a:gd name="connsiteY2" fmla="*/ 1850058 h 5384657"/>
              <a:gd name="connsiteX3" fmla="*/ 1845184 w 4412842"/>
              <a:gd name="connsiteY3" fmla="*/ 4694574 h 5384657"/>
              <a:gd name="connsiteX4" fmla="*/ 1903274 w 4412842"/>
              <a:gd name="connsiteY4" fmla="*/ 5270819 h 5384657"/>
              <a:gd name="connsiteX5" fmla="*/ 1932545 w 4412842"/>
              <a:gd name="connsiteY5" fmla="*/ 5384657 h 5384657"/>
              <a:gd name="connsiteX6" fmla="*/ 50857 w 4412842"/>
              <a:gd name="connsiteY6" fmla="*/ 5384657 h 5384657"/>
              <a:gd name="connsiteX7" fmla="*/ 24289 w 4412842"/>
              <a:gd name="connsiteY7" fmla="*/ 5175578 h 5384657"/>
              <a:gd name="connsiteX8" fmla="*/ 0 w 4412842"/>
              <a:gd name="connsiteY8" fmla="*/ 4694574 h 5384657"/>
              <a:gd name="connsiteX9" fmla="*/ 4223458 w 4412842"/>
              <a:gd name="connsiteY9" fmla="*/ 14401 h 5384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12842" h="5384657">
                <a:moveTo>
                  <a:pt x="4412842" y="0"/>
                </a:moveTo>
                <a:lnTo>
                  <a:pt x="4412842" y="1850003"/>
                </a:lnTo>
                <a:lnTo>
                  <a:pt x="4412117" y="1850058"/>
                </a:lnTo>
                <a:cubicBezTo>
                  <a:pt x="2970309" y="1996482"/>
                  <a:pt x="1845184" y="3214134"/>
                  <a:pt x="1845184" y="4694574"/>
                </a:cubicBezTo>
                <a:cubicBezTo>
                  <a:pt x="1845184" y="4891966"/>
                  <a:pt x="1865186" y="5084687"/>
                  <a:pt x="1903274" y="5270819"/>
                </a:cubicBezTo>
                <a:lnTo>
                  <a:pt x="1932545" y="5384657"/>
                </a:lnTo>
                <a:lnTo>
                  <a:pt x="50857" y="5384657"/>
                </a:lnTo>
                <a:lnTo>
                  <a:pt x="24289" y="5175578"/>
                </a:lnTo>
                <a:cubicBezTo>
                  <a:pt x="8228" y="5017428"/>
                  <a:pt x="0" y="4856962"/>
                  <a:pt x="0" y="4694574"/>
                </a:cubicBezTo>
                <a:cubicBezTo>
                  <a:pt x="0" y="2258759"/>
                  <a:pt x="1851204" y="255316"/>
                  <a:pt x="4223458" y="14401"/>
                </a:cubicBezTo>
                <a:close/>
              </a:path>
            </a:pathLst>
          </a:custGeom>
          <a:gradFill>
            <a:gsLst>
              <a:gs pos="0">
                <a:schemeClr val="accent1">
                  <a:alpha val="50000"/>
                </a:schemeClr>
              </a:gs>
              <a:gs pos="100000">
                <a:schemeClr val="bg2">
                  <a:alpha val="75000"/>
                </a:schemeClr>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9" name="任意多边形: 形状 8"/>
          <p:cNvSpPr/>
          <p:nvPr userDrawn="1">
            <p:custDataLst>
              <p:tags r:id="rId4"/>
            </p:custDataLst>
          </p:nvPr>
        </p:nvSpPr>
        <p:spPr>
          <a:xfrm>
            <a:off x="0" y="0"/>
            <a:ext cx="1260916" cy="1258221"/>
          </a:xfrm>
          <a:custGeom>
            <a:avLst/>
            <a:gdLst>
              <a:gd name="connsiteX0" fmla="*/ 916162 w 1457748"/>
              <a:gd name="connsiteY0" fmla="*/ 0 h 1454632"/>
              <a:gd name="connsiteX1" fmla="*/ 1457748 w 1457748"/>
              <a:gd name="connsiteY1" fmla="*/ 0 h 1454632"/>
              <a:gd name="connsiteX2" fmla="*/ 1450387 w 1457748"/>
              <a:gd name="connsiteY2" fmla="*/ 145781 h 1454632"/>
              <a:gd name="connsiteX3" fmla="*/ 0 w 1457748"/>
              <a:gd name="connsiteY3" fmla="*/ 1454632 h 1454632"/>
              <a:gd name="connsiteX4" fmla="*/ 0 w 1457748"/>
              <a:gd name="connsiteY4" fmla="*/ 913046 h 1454632"/>
              <a:gd name="connsiteX5" fmla="*/ 911597 w 1457748"/>
              <a:gd name="connsiteY5" fmla="*/ 90407 h 145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7748" h="1454632">
                <a:moveTo>
                  <a:pt x="916162" y="0"/>
                </a:moveTo>
                <a:lnTo>
                  <a:pt x="1457748" y="0"/>
                </a:lnTo>
                <a:lnTo>
                  <a:pt x="1450387" y="145781"/>
                </a:lnTo>
                <a:cubicBezTo>
                  <a:pt x="1375727" y="880944"/>
                  <a:pt x="754860" y="1454632"/>
                  <a:pt x="0" y="1454632"/>
                </a:cubicBezTo>
                <a:lnTo>
                  <a:pt x="0" y="913046"/>
                </a:lnTo>
                <a:cubicBezTo>
                  <a:pt x="474444" y="913046"/>
                  <a:pt x="864672" y="552471"/>
                  <a:pt x="911597" y="90407"/>
                </a:cubicBezTo>
                <a:close/>
              </a:path>
            </a:pathLst>
          </a:custGeom>
          <a:gradFill>
            <a:gsLst>
              <a:gs pos="0">
                <a:schemeClr val="accent1">
                  <a:lumMod val="40000"/>
                  <a:lumOff val="60000"/>
                  <a:alpha val="0"/>
                </a:schemeClr>
              </a:gs>
              <a:gs pos="100000">
                <a:schemeClr val="accent1">
                  <a:alpha val="53000"/>
                </a:schemeClr>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pic>
        <p:nvPicPr>
          <p:cNvPr id="11" name="图片 10"/>
          <p:cNvPicPr>
            <a:picLocks noChangeAspect="1"/>
          </p:cNvPicPr>
          <p:nvPr userDrawn="1">
            <p:custDataLst>
              <p:tags r:id="rId5"/>
            </p:custDataLst>
          </p:nvPr>
        </p:nvPicPr>
        <p:blipFill rotWithShape="1">
          <a:blip r:embed="rId6"/>
          <a:srcRect l="23702" t="9514" r="16456" b="12361"/>
          <a:stretch>
            <a:fillRect/>
          </a:stretch>
        </p:blipFill>
        <p:spPr>
          <a:xfrm>
            <a:off x="6562500" y="1258221"/>
            <a:ext cx="4854023" cy="3962562"/>
          </a:xfrm>
          <a:prstGeom prst="rect">
            <a:avLst/>
          </a:prstGeom>
        </p:spPr>
      </p:pic>
      <p:sp>
        <p:nvSpPr>
          <p:cNvPr id="2" name="标题 1"/>
          <p:cNvSpPr>
            <a:spLocks noGrp="1"/>
          </p:cNvSpPr>
          <p:nvPr>
            <p:ph type="ctrTitle"/>
            <p:custDataLst>
              <p:tags r:id="rId7"/>
            </p:custDataLst>
          </p:nvPr>
        </p:nvSpPr>
        <p:spPr>
          <a:xfrm>
            <a:off x="1235074" y="1215661"/>
            <a:ext cx="5232511" cy="2389310"/>
          </a:xfrm>
        </p:spPr>
        <p:txBody>
          <a:bodyPr wrap="square" anchor="b">
            <a:normAutofit/>
          </a:bodyPr>
          <a:lstStyle>
            <a:lvl1pPr algn="l">
              <a:lnSpc>
                <a:spcPct val="100000"/>
              </a:lnSpc>
              <a:defRPr sz="6000"/>
            </a:lvl1pPr>
          </a:lstStyle>
          <a:p>
            <a:r>
              <a:rPr lang="zh-CN" altLang="en-US" dirty="0"/>
              <a:t>单击此处编辑母版标题样式</a:t>
            </a:r>
            <a:endParaRPr lang="zh-CN" altLang="en-US" dirty="0"/>
          </a:p>
        </p:txBody>
      </p:sp>
      <p:sp>
        <p:nvSpPr>
          <p:cNvPr id="3" name="副标题 2"/>
          <p:cNvSpPr>
            <a:spLocks noGrp="1"/>
          </p:cNvSpPr>
          <p:nvPr>
            <p:ph type="subTitle" idx="1" hasCustomPrompt="1"/>
            <p:custDataLst>
              <p:tags r:id="rId8"/>
            </p:custDataLst>
          </p:nvPr>
        </p:nvSpPr>
        <p:spPr>
          <a:xfrm>
            <a:off x="1235075" y="3731331"/>
            <a:ext cx="5257799" cy="972000"/>
          </a:xfrm>
        </p:spPr>
        <p:txBody>
          <a:bodyPr wrap="square">
            <a:normAutofit/>
          </a:bodyPr>
          <a:lstStyle>
            <a:lvl1pPr marL="0" indent="0" algn="l">
              <a:lnSpc>
                <a:spcPct val="100000"/>
              </a:lnSpc>
              <a:buNone/>
              <a:defRPr sz="3200" b="1" cap="all" baseline="0">
                <a:gradFill>
                  <a:gsLst>
                    <a:gs pos="0">
                      <a:schemeClr val="accent1"/>
                    </a:gs>
                    <a:gs pos="60000">
                      <a:schemeClr val="accent1">
                        <a:lumMod val="75000"/>
                      </a:schemeClr>
                    </a:gs>
                  </a:gsLst>
                  <a:lin ang="2700000" scaled="1"/>
                </a:gra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4" name="日期占位符 3"/>
          <p:cNvSpPr>
            <a:spLocks noGrp="1"/>
          </p:cNvSpPr>
          <p:nvPr>
            <p:ph type="dt" sz="half" idx="10"/>
            <p:custDataLst>
              <p:tags r:id="rId9"/>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10"/>
            </p:custDataLst>
          </p:nvPr>
        </p:nvSpPr>
        <p:spPr/>
        <p:txBody>
          <a:bodyPr/>
          <a:lstStyle/>
          <a:p>
            <a:endParaRPr lang="zh-CN" altLang="en-US"/>
          </a:p>
        </p:txBody>
      </p:sp>
      <p:sp>
        <p:nvSpPr>
          <p:cNvPr id="6" name="灯片编号占位符 5"/>
          <p:cNvSpPr>
            <a:spLocks noGrp="1"/>
          </p:cNvSpPr>
          <p:nvPr>
            <p:ph type="sldNum" sz="quarter" idx="12"/>
            <p:custDataLst>
              <p:tags r:id="rId11"/>
            </p:custDataLst>
          </p:nvPr>
        </p:nvSpPr>
        <p:spPr>
          <a:xfrm>
            <a:off x="8610600" y="6356350"/>
            <a:ext cx="2743200" cy="365125"/>
          </a:xfrm>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a:normAutofit/>
          </a:bodyPr>
          <a:lstStyle/>
          <a:p>
            <a:r>
              <a:rPr lang="zh-CN" altLang="en-US" dirty="0"/>
              <a:t>单击此处编辑母版标题样式</a:t>
            </a:r>
            <a:endParaRPr lang="zh-CN" altLang="en-US" dirty="0"/>
          </a:p>
        </p:txBody>
      </p:sp>
      <p:sp>
        <p:nvSpPr>
          <p:cNvPr id="3" name="内容占位符 2"/>
          <p:cNvSpPr>
            <a:spLocks noGrp="1"/>
          </p:cNvSpPr>
          <p:nvPr>
            <p:ph idx="1"/>
            <p:custDataLst>
              <p:tags r:id="rId3"/>
            </p:custDataLst>
          </p:nvPr>
        </p:nvSpPr>
        <p:spPr/>
        <p:txBody>
          <a:bodyPr wrap="square">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10"/>
            <p:custDataLst>
              <p:tags r:id="rId4"/>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sp>
        <p:nvSpPr>
          <p:cNvPr id="3" name="矩形 2"/>
          <p:cNvSpPr/>
          <p:nvPr userDrawn="1">
            <p:custDataLst>
              <p:tags r:id="rId2"/>
            </p:custDataLst>
          </p:nvPr>
        </p:nvSpPr>
        <p:spPr>
          <a:xfrm>
            <a:off x="0" y="0"/>
            <a:ext cx="12192000" cy="6857999"/>
          </a:xfrm>
          <a:prstGeom prst="rect">
            <a:avLst/>
          </a:prstGeom>
          <a:gradFill flip="none" rotWithShape="1">
            <a:gsLst>
              <a:gs pos="0">
                <a:schemeClr val="accent1">
                  <a:alpha val="0"/>
                </a:schemeClr>
              </a:gs>
              <a:gs pos="88000">
                <a:schemeClr val="accent1">
                  <a:alpha val="34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4" name="矩形 3"/>
          <p:cNvSpPr/>
          <p:nvPr userDrawn="1">
            <p:custDataLst>
              <p:tags r:id="rId3"/>
            </p:custDataLst>
          </p:nvPr>
        </p:nvSpPr>
        <p:spPr>
          <a:xfrm flipH="1">
            <a:off x="0" y="6326116"/>
            <a:ext cx="12191999" cy="531884"/>
          </a:xfrm>
          <a:prstGeom prst="rect">
            <a:avLst/>
          </a:prstGeom>
          <a:gradFill flip="none" rotWithShape="1">
            <a:gsLst>
              <a:gs pos="0">
                <a:schemeClr val="bg2">
                  <a:alpha val="0"/>
                </a:schemeClr>
              </a:gs>
              <a:gs pos="100000">
                <a:schemeClr val="bg2"/>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p:cNvSpPr/>
          <p:nvPr userDrawn="1">
            <p:custDataLst>
              <p:tags r:id="rId4"/>
            </p:custDataLst>
          </p:nvPr>
        </p:nvSpPr>
        <p:spPr>
          <a:xfrm flipV="1">
            <a:off x="831531" y="6561763"/>
            <a:ext cx="337088" cy="89616"/>
          </a:xfrm>
          <a:custGeom>
            <a:avLst/>
            <a:gdLst>
              <a:gd name="connsiteX0" fmla="*/ 437468 w 504535"/>
              <a:gd name="connsiteY0" fmla="*/ 0 h 134134"/>
              <a:gd name="connsiteX1" fmla="*/ 504535 w 504535"/>
              <a:gd name="connsiteY1" fmla="*/ 67067 h 134134"/>
              <a:gd name="connsiteX2" fmla="*/ 437468 w 504535"/>
              <a:gd name="connsiteY2" fmla="*/ 134134 h 134134"/>
              <a:gd name="connsiteX3" fmla="*/ 370401 w 504535"/>
              <a:gd name="connsiteY3" fmla="*/ 67067 h 134134"/>
              <a:gd name="connsiteX4" fmla="*/ 437468 w 504535"/>
              <a:gd name="connsiteY4" fmla="*/ 0 h 134134"/>
              <a:gd name="connsiteX5" fmla="*/ 252267 w 504535"/>
              <a:gd name="connsiteY5" fmla="*/ 0 h 134134"/>
              <a:gd name="connsiteX6" fmla="*/ 319334 w 504535"/>
              <a:gd name="connsiteY6" fmla="*/ 67067 h 134134"/>
              <a:gd name="connsiteX7" fmla="*/ 252267 w 504535"/>
              <a:gd name="connsiteY7" fmla="*/ 134134 h 134134"/>
              <a:gd name="connsiteX8" fmla="*/ 185200 w 504535"/>
              <a:gd name="connsiteY8" fmla="*/ 67067 h 134134"/>
              <a:gd name="connsiteX9" fmla="*/ 252267 w 504535"/>
              <a:gd name="connsiteY9" fmla="*/ 0 h 134134"/>
              <a:gd name="connsiteX10" fmla="*/ 67067 w 504535"/>
              <a:gd name="connsiteY10" fmla="*/ 0 h 134134"/>
              <a:gd name="connsiteX11" fmla="*/ 134134 w 504535"/>
              <a:gd name="connsiteY11" fmla="*/ 67067 h 134134"/>
              <a:gd name="connsiteX12" fmla="*/ 67067 w 504535"/>
              <a:gd name="connsiteY12" fmla="*/ 134134 h 134134"/>
              <a:gd name="connsiteX13" fmla="*/ 0 w 504535"/>
              <a:gd name="connsiteY13" fmla="*/ 67067 h 134134"/>
              <a:gd name="connsiteX14" fmla="*/ 67067 w 504535"/>
              <a:gd name="connsiteY14" fmla="*/ 0 h 134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4535" h="134134">
                <a:moveTo>
                  <a:pt x="437468" y="0"/>
                </a:moveTo>
                <a:cubicBezTo>
                  <a:pt x="474508" y="0"/>
                  <a:pt x="504535" y="30027"/>
                  <a:pt x="504535" y="67067"/>
                </a:cubicBezTo>
                <a:cubicBezTo>
                  <a:pt x="504535" y="104107"/>
                  <a:pt x="474508" y="134134"/>
                  <a:pt x="437468" y="134134"/>
                </a:cubicBezTo>
                <a:cubicBezTo>
                  <a:pt x="400428" y="134134"/>
                  <a:pt x="370401" y="104107"/>
                  <a:pt x="370401" y="67067"/>
                </a:cubicBezTo>
                <a:cubicBezTo>
                  <a:pt x="370401" y="30027"/>
                  <a:pt x="400428" y="0"/>
                  <a:pt x="437468" y="0"/>
                </a:cubicBezTo>
                <a:close/>
                <a:moveTo>
                  <a:pt x="252267" y="0"/>
                </a:moveTo>
                <a:cubicBezTo>
                  <a:pt x="289307" y="0"/>
                  <a:pt x="319334" y="30027"/>
                  <a:pt x="319334" y="67067"/>
                </a:cubicBezTo>
                <a:cubicBezTo>
                  <a:pt x="319334" y="104107"/>
                  <a:pt x="289307" y="134134"/>
                  <a:pt x="252267" y="134134"/>
                </a:cubicBezTo>
                <a:cubicBezTo>
                  <a:pt x="215227" y="134134"/>
                  <a:pt x="185200" y="104107"/>
                  <a:pt x="185200" y="67067"/>
                </a:cubicBezTo>
                <a:cubicBezTo>
                  <a:pt x="185200" y="30027"/>
                  <a:pt x="215227" y="0"/>
                  <a:pt x="252267" y="0"/>
                </a:cubicBezTo>
                <a:close/>
                <a:moveTo>
                  <a:pt x="67067" y="0"/>
                </a:moveTo>
                <a:cubicBezTo>
                  <a:pt x="104107" y="0"/>
                  <a:pt x="134134" y="30027"/>
                  <a:pt x="134134" y="67067"/>
                </a:cubicBezTo>
                <a:cubicBezTo>
                  <a:pt x="134134" y="104107"/>
                  <a:pt x="104107" y="134134"/>
                  <a:pt x="67067" y="134134"/>
                </a:cubicBezTo>
                <a:cubicBezTo>
                  <a:pt x="30027" y="134134"/>
                  <a:pt x="0" y="104107"/>
                  <a:pt x="0" y="67067"/>
                </a:cubicBezTo>
                <a:cubicBezTo>
                  <a:pt x="0" y="30027"/>
                  <a:pt x="30027" y="0"/>
                  <a:pt x="67067" y="0"/>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2"/>
              </a:solidFill>
            </a:endParaRPr>
          </a:p>
        </p:txBody>
      </p:sp>
      <p:sp>
        <p:nvSpPr>
          <p:cNvPr id="10" name="任意多边形: 形状 9"/>
          <p:cNvSpPr/>
          <p:nvPr userDrawn="1">
            <p:custDataLst>
              <p:tags r:id="rId5"/>
            </p:custDataLst>
          </p:nvPr>
        </p:nvSpPr>
        <p:spPr>
          <a:xfrm flipH="1">
            <a:off x="10572372" y="0"/>
            <a:ext cx="1619628" cy="1616166"/>
          </a:xfrm>
          <a:custGeom>
            <a:avLst/>
            <a:gdLst>
              <a:gd name="connsiteX0" fmla="*/ 916162 w 1457748"/>
              <a:gd name="connsiteY0" fmla="*/ 0 h 1454632"/>
              <a:gd name="connsiteX1" fmla="*/ 1457748 w 1457748"/>
              <a:gd name="connsiteY1" fmla="*/ 0 h 1454632"/>
              <a:gd name="connsiteX2" fmla="*/ 1450387 w 1457748"/>
              <a:gd name="connsiteY2" fmla="*/ 145781 h 1454632"/>
              <a:gd name="connsiteX3" fmla="*/ 0 w 1457748"/>
              <a:gd name="connsiteY3" fmla="*/ 1454632 h 1454632"/>
              <a:gd name="connsiteX4" fmla="*/ 0 w 1457748"/>
              <a:gd name="connsiteY4" fmla="*/ 913046 h 1454632"/>
              <a:gd name="connsiteX5" fmla="*/ 911597 w 1457748"/>
              <a:gd name="connsiteY5" fmla="*/ 90407 h 145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7748" h="1454632">
                <a:moveTo>
                  <a:pt x="916162" y="0"/>
                </a:moveTo>
                <a:lnTo>
                  <a:pt x="1457748" y="0"/>
                </a:lnTo>
                <a:lnTo>
                  <a:pt x="1450387" y="145781"/>
                </a:lnTo>
                <a:cubicBezTo>
                  <a:pt x="1375727" y="880944"/>
                  <a:pt x="754860" y="1454632"/>
                  <a:pt x="0" y="1454632"/>
                </a:cubicBezTo>
                <a:lnTo>
                  <a:pt x="0" y="913046"/>
                </a:lnTo>
                <a:cubicBezTo>
                  <a:pt x="474444" y="913046"/>
                  <a:pt x="864672" y="552471"/>
                  <a:pt x="911597" y="90407"/>
                </a:cubicBezTo>
                <a:close/>
              </a:path>
            </a:pathLst>
          </a:custGeom>
          <a:gradFill>
            <a:gsLst>
              <a:gs pos="0">
                <a:schemeClr val="accent1">
                  <a:alpha val="0"/>
                  <a:lumMod val="50000"/>
                  <a:lumOff val="50000"/>
                </a:schemeClr>
              </a:gs>
              <a:gs pos="100000">
                <a:schemeClr val="accent1">
                  <a:lumMod val="20000"/>
                  <a:lumOff val="80000"/>
                </a:schemeClr>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pic>
        <p:nvPicPr>
          <p:cNvPr id="11" name="图片 10"/>
          <p:cNvPicPr>
            <a:picLocks noChangeAspect="1"/>
          </p:cNvPicPr>
          <p:nvPr userDrawn="1">
            <p:custDataLst>
              <p:tags r:id="rId6"/>
            </p:custDataLst>
          </p:nvPr>
        </p:nvPicPr>
        <p:blipFill rotWithShape="1">
          <a:blip r:embed="rId7"/>
          <a:srcRect l="9710" r="14517" b="15557"/>
          <a:stretch>
            <a:fillRect/>
          </a:stretch>
        </p:blipFill>
        <p:spPr>
          <a:xfrm>
            <a:off x="9437348" y="132972"/>
            <a:ext cx="2164821" cy="1508536"/>
          </a:xfrm>
          <a:prstGeom prst="rect">
            <a:avLst/>
          </a:prstGeom>
        </p:spPr>
      </p:pic>
      <p:sp>
        <p:nvSpPr>
          <p:cNvPr id="2" name="标题 1"/>
          <p:cNvSpPr>
            <a:spLocks noGrp="1"/>
          </p:cNvSpPr>
          <p:nvPr>
            <p:ph type="title" hasCustomPrompt="1"/>
            <p:custDataLst>
              <p:tags r:id="rId8"/>
            </p:custDataLst>
          </p:nvPr>
        </p:nvSpPr>
        <p:spPr>
          <a:xfrm>
            <a:off x="839788" y="565200"/>
            <a:ext cx="1755775" cy="1081088"/>
          </a:xfrm>
        </p:spPr>
        <p:txBody>
          <a:bodyPr wrap="square" anchor="b">
            <a:normAutofit/>
          </a:bodyPr>
          <a:lstStyle>
            <a:lvl1pPr>
              <a:defRPr sz="6000"/>
            </a:lvl1pPr>
          </a:lstStyle>
          <a:p>
            <a:r>
              <a:rPr lang="zh-CN" altLang="en-US" dirty="0"/>
              <a:t>标题</a:t>
            </a:r>
            <a:endParaRPr lang="zh-CN" altLang="en-US" dirty="0"/>
          </a:p>
        </p:txBody>
      </p:sp>
      <p:sp>
        <p:nvSpPr>
          <p:cNvPr id="7" name="日期占位符 3"/>
          <p:cNvSpPr>
            <a:spLocks noGrp="1"/>
          </p:cNvSpPr>
          <p:nvPr>
            <p:ph type="dt" sz="half" idx="10"/>
            <p:custDataLst>
              <p:tags r:id="rId9"/>
            </p:custDataLst>
          </p:nvPr>
        </p:nvSpPr>
        <p:spPr/>
        <p:txBody>
          <a:bodyPr wrap="square">
            <a:normAutofit/>
          </a:bodyPr>
          <a:lstStyle/>
          <a:p>
            <a:fld id="{5592522B-0F24-4480-B9DD-A9474A6880D6}" type="datetimeFigureOut">
              <a:rPr lang="zh-CN" altLang="en-US" smtClean="0"/>
            </a:fld>
            <a:endParaRPr lang="zh-CN" altLang="en-US" dirty="0"/>
          </a:p>
        </p:txBody>
      </p:sp>
      <p:sp>
        <p:nvSpPr>
          <p:cNvPr id="8" name="页脚占位符 4"/>
          <p:cNvSpPr>
            <a:spLocks noGrp="1"/>
          </p:cNvSpPr>
          <p:nvPr>
            <p:ph type="ftr" sz="quarter" idx="11"/>
            <p:custDataLst>
              <p:tags r:id="rId10"/>
            </p:custDataLst>
          </p:nvPr>
        </p:nvSpPr>
        <p:spPr/>
        <p:txBody>
          <a:bodyPr/>
          <a:lstStyle/>
          <a:p>
            <a:endParaRPr lang="zh-CN" altLang="en-US"/>
          </a:p>
        </p:txBody>
      </p:sp>
      <p:sp>
        <p:nvSpPr>
          <p:cNvPr id="9" name="灯片编号占位符 5"/>
          <p:cNvSpPr>
            <a:spLocks noGrp="1"/>
          </p:cNvSpPr>
          <p:nvPr>
            <p:ph type="sldNum" sz="quarter" idx="12"/>
            <p:custDataLst>
              <p:tags r:id="rId11"/>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7" name="矩形 6"/>
          <p:cNvSpPr/>
          <p:nvPr userDrawn="1">
            <p:custDataLst>
              <p:tags r:id="rId2"/>
            </p:custDataLst>
          </p:nvPr>
        </p:nvSpPr>
        <p:spPr>
          <a:xfrm>
            <a:off x="0" y="0"/>
            <a:ext cx="12192001" cy="6858000"/>
          </a:xfrm>
          <a:prstGeom prst="rect">
            <a:avLst/>
          </a:prstGeom>
          <a:gradFill flip="none" rotWithShape="1">
            <a:gsLst>
              <a:gs pos="0">
                <a:schemeClr val="bg1">
                  <a:alpha val="0"/>
                </a:schemeClr>
              </a:gs>
              <a:gs pos="93000">
                <a:schemeClr val="accent1">
                  <a:alpha val="34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0" name="任意多边形: 形状 9"/>
          <p:cNvSpPr/>
          <p:nvPr userDrawn="1">
            <p:custDataLst>
              <p:tags r:id="rId3"/>
            </p:custDataLst>
          </p:nvPr>
        </p:nvSpPr>
        <p:spPr>
          <a:xfrm flipH="1" flipV="1">
            <a:off x="0" y="0"/>
            <a:ext cx="4412842" cy="5384657"/>
          </a:xfrm>
          <a:custGeom>
            <a:avLst/>
            <a:gdLst>
              <a:gd name="connsiteX0" fmla="*/ 4412842 w 4412842"/>
              <a:gd name="connsiteY0" fmla="*/ 0 h 5384657"/>
              <a:gd name="connsiteX1" fmla="*/ 4412842 w 4412842"/>
              <a:gd name="connsiteY1" fmla="*/ 1850003 h 5384657"/>
              <a:gd name="connsiteX2" fmla="*/ 4412117 w 4412842"/>
              <a:gd name="connsiteY2" fmla="*/ 1850058 h 5384657"/>
              <a:gd name="connsiteX3" fmla="*/ 1845184 w 4412842"/>
              <a:gd name="connsiteY3" fmla="*/ 4694574 h 5384657"/>
              <a:gd name="connsiteX4" fmla="*/ 1903274 w 4412842"/>
              <a:gd name="connsiteY4" fmla="*/ 5270819 h 5384657"/>
              <a:gd name="connsiteX5" fmla="*/ 1932545 w 4412842"/>
              <a:gd name="connsiteY5" fmla="*/ 5384657 h 5384657"/>
              <a:gd name="connsiteX6" fmla="*/ 50857 w 4412842"/>
              <a:gd name="connsiteY6" fmla="*/ 5384657 h 5384657"/>
              <a:gd name="connsiteX7" fmla="*/ 24289 w 4412842"/>
              <a:gd name="connsiteY7" fmla="*/ 5175578 h 5384657"/>
              <a:gd name="connsiteX8" fmla="*/ 0 w 4412842"/>
              <a:gd name="connsiteY8" fmla="*/ 4694574 h 5384657"/>
              <a:gd name="connsiteX9" fmla="*/ 4223458 w 4412842"/>
              <a:gd name="connsiteY9" fmla="*/ 14401 h 5384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12842" h="5384657">
                <a:moveTo>
                  <a:pt x="4412842" y="0"/>
                </a:moveTo>
                <a:lnTo>
                  <a:pt x="4412842" y="1850003"/>
                </a:lnTo>
                <a:lnTo>
                  <a:pt x="4412117" y="1850058"/>
                </a:lnTo>
                <a:cubicBezTo>
                  <a:pt x="2970309" y="1996482"/>
                  <a:pt x="1845184" y="3214134"/>
                  <a:pt x="1845184" y="4694574"/>
                </a:cubicBezTo>
                <a:cubicBezTo>
                  <a:pt x="1845184" y="4891966"/>
                  <a:pt x="1865186" y="5084687"/>
                  <a:pt x="1903274" y="5270819"/>
                </a:cubicBezTo>
                <a:lnTo>
                  <a:pt x="1932545" y="5384657"/>
                </a:lnTo>
                <a:lnTo>
                  <a:pt x="50857" y="5384657"/>
                </a:lnTo>
                <a:lnTo>
                  <a:pt x="24289" y="5175578"/>
                </a:lnTo>
                <a:cubicBezTo>
                  <a:pt x="8228" y="5017428"/>
                  <a:pt x="0" y="4856962"/>
                  <a:pt x="0" y="4694574"/>
                </a:cubicBezTo>
                <a:cubicBezTo>
                  <a:pt x="0" y="2258759"/>
                  <a:pt x="1851204" y="255316"/>
                  <a:pt x="4223458" y="14401"/>
                </a:cubicBezTo>
                <a:close/>
              </a:path>
            </a:pathLst>
          </a:custGeom>
          <a:gradFill>
            <a:gsLst>
              <a:gs pos="0">
                <a:schemeClr val="accent1"/>
              </a:gs>
              <a:gs pos="61000">
                <a:schemeClr val="bg2">
                  <a:alpha val="82000"/>
                </a:schemeClr>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pic>
        <p:nvPicPr>
          <p:cNvPr id="11" name="图片 10"/>
          <p:cNvPicPr>
            <a:picLocks noChangeAspect="1"/>
          </p:cNvPicPr>
          <p:nvPr userDrawn="1">
            <p:custDataLst>
              <p:tags r:id="rId4"/>
            </p:custDataLst>
          </p:nvPr>
        </p:nvPicPr>
        <p:blipFill rotWithShape="1">
          <a:blip r:embed="rId5"/>
          <a:srcRect l="21302" t="13702" r="16670"/>
          <a:stretch>
            <a:fillRect/>
          </a:stretch>
        </p:blipFill>
        <p:spPr>
          <a:xfrm>
            <a:off x="642578" y="1292489"/>
            <a:ext cx="5021039" cy="4367996"/>
          </a:xfrm>
          <a:prstGeom prst="rect">
            <a:avLst/>
          </a:prstGeom>
        </p:spPr>
      </p:pic>
      <p:sp>
        <p:nvSpPr>
          <p:cNvPr id="13" name="任意多边形: 形状 12"/>
          <p:cNvSpPr/>
          <p:nvPr userDrawn="1">
            <p:custDataLst>
              <p:tags r:id="rId6"/>
            </p:custDataLst>
          </p:nvPr>
        </p:nvSpPr>
        <p:spPr>
          <a:xfrm rot="5400000" flipH="1">
            <a:off x="10932431" y="5598431"/>
            <a:ext cx="1260916" cy="1258221"/>
          </a:xfrm>
          <a:custGeom>
            <a:avLst/>
            <a:gdLst>
              <a:gd name="connsiteX0" fmla="*/ 916162 w 1457748"/>
              <a:gd name="connsiteY0" fmla="*/ 0 h 1454632"/>
              <a:gd name="connsiteX1" fmla="*/ 1457748 w 1457748"/>
              <a:gd name="connsiteY1" fmla="*/ 0 h 1454632"/>
              <a:gd name="connsiteX2" fmla="*/ 1450387 w 1457748"/>
              <a:gd name="connsiteY2" fmla="*/ 145781 h 1454632"/>
              <a:gd name="connsiteX3" fmla="*/ 0 w 1457748"/>
              <a:gd name="connsiteY3" fmla="*/ 1454632 h 1454632"/>
              <a:gd name="connsiteX4" fmla="*/ 0 w 1457748"/>
              <a:gd name="connsiteY4" fmla="*/ 913046 h 1454632"/>
              <a:gd name="connsiteX5" fmla="*/ 911597 w 1457748"/>
              <a:gd name="connsiteY5" fmla="*/ 90407 h 145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7748" h="1454632">
                <a:moveTo>
                  <a:pt x="916162" y="0"/>
                </a:moveTo>
                <a:lnTo>
                  <a:pt x="1457748" y="0"/>
                </a:lnTo>
                <a:lnTo>
                  <a:pt x="1450387" y="145781"/>
                </a:lnTo>
                <a:cubicBezTo>
                  <a:pt x="1375727" y="880944"/>
                  <a:pt x="754860" y="1454632"/>
                  <a:pt x="0" y="1454632"/>
                </a:cubicBezTo>
                <a:lnTo>
                  <a:pt x="0" y="913046"/>
                </a:lnTo>
                <a:cubicBezTo>
                  <a:pt x="474444" y="913046"/>
                  <a:pt x="864672" y="552471"/>
                  <a:pt x="911597" y="90407"/>
                </a:cubicBezTo>
                <a:close/>
              </a:path>
            </a:pathLst>
          </a:custGeom>
          <a:solidFill>
            <a:srgbClr val="FFFFFF">
              <a:alpha val="3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4" name="任意多边形: 形状 13"/>
          <p:cNvSpPr/>
          <p:nvPr userDrawn="1">
            <p:custDataLst>
              <p:tags r:id="rId7"/>
            </p:custDataLst>
          </p:nvPr>
        </p:nvSpPr>
        <p:spPr>
          <a:xfrm rot="10800000" flipV="1">
            <a:off x="10415489" y="903272"/>
            <a:ext cx="337088" cy="89616"/>
          </a:xfrm>
          <a:custGeom>
            <a:avLst/>
            <a:gdLst>
              <a:gd name="connsiteX0" fmla="*/ 437468 w 504535"/>
              <a:gd name="connsiteY0" fmla="*/ 0 h 134134"/>
              <a:gd name="connsiteX1" fmla="*/ 504535 w 504535"/>
              <a:gd name="connsiteY1" fmla="*/ 67067 h 134134"/>
              <a:gd name="connsiteX2" fmla="*/ 437468 w 504535"/>
              <a:gd name="connsiteY2" fmla="*/ 134134 h 134134"/>
              <a:gd name="connsiteX3" fmla="*/ 370401 w 504535"/>
              <a:gd name="connsiteY3" fmla="*/ 67067 h 134134"/>
              <a:gd name="connsiteX4" fmla="*/ 437468 w 504535"/>
              <a:gd name="connsiteY4" fmla="*/ 0 h 134134"/>
              <a:gd name="connsiteX5" fmla="*/ 252267 w 504535"/>
              <a:gd name="connsiteY5" fmla="*/ 0 h 134134"/>
              <a:gd name="connsiteX6" fmla="*/ 319334 w 504535"/>
              <a:gd name="connsiteY6" fmla="*/ 67067 h 134134"/>
              <a:gd name="connsiteX7" fmla="*/ 252267 w 504535"/>
              <a:gd name="connsiteY7" fmla="*/ 134134 h 134134"/>
              <a:gd name="connsiteX8" fmla="*/ 185200 w 504535"/>
              <a:gd name="connsiteY8" fmla="*/ 67067 h 134134"/>
              <a:gd name="connsiteX9" fmla="*/ 252267 w 504535"/>
              <a:gd name="connsiteY9" fmla="*/ 0 h 134134"/>
              <a:gd name="connsiteX10" fmla="*/ 67067 w 504535"/>
              <a:gd name="connsiteY10" fmla="*/ 0 h 134134"/>
              <a:gd name="connsiteX11" fmla="*/ 134134 w 504535"/>
              <a:gd name="connsiteY11" fmla="*/ 67067 h 134134"/>
              <a:gd name="connsiteX12" fmla="*/ 67067 w 504535"/>
              <a:gd name="connsiteY12" fmla="*/ 134134 h 134134"/>
              <a:gd name="connsiteX13" fmla="*/ 0 w 504535"/>
              <a:gd name="connsiteY13" fmla="*/ 67067 h 134134"/>
              <a:gd name="connsiteX14" fmla="*/ 67067 w 504535"/>
              <a:gd name="connsiteY14" fmla="*/ 0 h 134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4535" h="134134">
                <a:moveTo>
                  <a:pt x="437468" y="0"/>
                </a:moveTo>
                <a:cubicBezTo>
                  <a:pt x="474508" y="0"/>
                  <a:pt x="504535" y="30027"/>
                  <a:pt x="504535" y="67067"/>
                </a:cubicBezTo>
                <a:cubicBezTo>
                  <a:pt x="504535" y="104107"/>
                  <a:pt x="474508" y="134134"/>
                  <a:pt x="437468" y="134134"/>
                </a:cubicBezTo>
                <a:cubicBezTo>
                  <a:pt x="400428" y="134134"/>
                  <a:pt x="370401" y="104107"/>
                  <a:pt x="370401" y="67067"/>
                </a:cubicBezTo>
                <a:cubicBezTo>
                  <a:pt x="370401" y="30027"/>
                  <a:pt x="400428" y="0"/>
                  <a:pt x="437468" y="0"/>
                </a:cubicBezTo>
                <a:close/>
                <a:moveTo>
                  <a:pt x="252267" y="0"/>
                </a:moveTo>
                <a:cubicBezTo>
                  <a:pt x="289307" y="0"/>
                  <a:pt x="319334" y="30027"/>
                  <a:pt x="319334" y="67067"/>
                </a:cubicBezTo>
                <a:cubicBezTo>
                  <a:pt x="319334" y="104107"/>
                  <a:pt x="289307" y="134134"/>
                  <a:pt x="252267" y="134134"/>
                </a:cubicBezTo>
                <a:cubicBezTo>
                  <a:pt x="215227" y="134134"/>
                  <a:pt x="185200" y="104107"/>
                  <a:pt x="185200" y="67067"/>
                </a:cubicBezTo>
                <a:cubicBezTo>
                  <a:pt x="185200" y="30027"/>
                  <a:pt x="215227" y="0"/>
                  <a:pt x="252267" y="0"/>
                </a:cubicBezTo>
                <a:close/>
                <a:moveTo>
                  <a:pt x="67067" y="0"/>
                </a:moveTo>
                <a:cubicBezTo>
                  <a:pt x="104107" y="0"/>
                  <a:pt x="134134" y="30027"/>
                  <a:pt x="134134" y="67067"/>
                </a:cubicBezTo>
                <a:cubicBezTo>
                  <a:pt x="134134" y="104107"/>
                  <a:pt x="104107" y="134134"/>
                  <a:pt x="67067" y="134134"/>
                </a:cubicBezTo>
                <a:cubicBezTo>
                  <a:pt x="30027" y="134134"/>
                  <a:pt x="0" y="104107"/>
                  <a:pt x="0" y="67067"/>
                </a:cubicBezTo>
                <a:cubicBezTo>
                  <a:pt x="0" y="30027"/>
                  <a:pt x="30027" y="0"/>
                  <a:pt x="67067" y="0"/>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2"/>
              </a:solidFill>
            </a:endParaRPr>
          </a:p>
        </p:txBody>
      </p:sp>
      <p:sp>
        <p:nvSpPr>
          <p:cNvPr id="2" name="标题 1"/>
          <p:cNvSpPr>
            <a:spLocks noGrp="1"/>
          </p:cNvSpPr>
          <p:nvPr>
            <p:ph type="title"/>
            <p:custDataLst>
              <p:tags r:id="rId8"/>
            </p:custDataLst>
          </p:nvPr>
        </p:nvSpPr>
        <p:spPr>
          <a:xfrm>
            <a:off x="5663618" y="3383257"/>
            <a:ext cx="5106563" cy="2165438"/>
          </a:xfrm>
        </p:spPr>
        <p:txBody>
          <a:bodyPr wrap="square" anchor="t" anchorCtr="0">
            <a:normAutofit/>
          </a:bodyPr>
          <a:lstStyle>
            <a:lvl1pPr algn="r">
              <a:defRPr sz="5400"/>
            </a:lvl1pPr>
          </a:lstStyle>
          <a:p>
            <a:r>
              <a:rPr lang="zh-CN" altLang="en-US" dirty="0"/>
              <a:t>单击此处编辑母版标题样式</a:t>
            </a:r>
            <a:endParaRPr lang="zh-CN" altLang="en-US" dirty="0"/>
          </a:p>
        </p:txBody>
      </p:sp>
      <p:sp>
        <p:nvSpPr>
          <p:cNvPr id="8" name="节编号 3"/>
          <p:cNvSpPr>
            <a:spLocks noGrp="1"/>
          </p:cNvSpPr>
          <p:nvPr>
            <p:ph type="body" sz="quarter" idx="13" hasCustomPrompt="1"/>
            <p:custDataLst>
              <p:tags r:id="rId9"/>
            </p:custDataLst>
          </p:nvPr>
        </p:nvSpPr>
        <p:spPr>
          <a:xfrm>
            <a:off x="5663618" y="1506212"/>
            <a:ext cx="5106563" cy="1740519"/>
          </a:xfrm>
          <a:noFill/>
        </p:spPr>
        <p:txBody>
          <a:bodyPr wrap="none" lIns="0" tIns="0" rIns="0" bIns="0" rtlCol="0" anchor="b" anchorCtr="0">
            <a:normAutofit/>
          </a:bodyPr>
          <a:lstStyle>
            <a:lvl1pPr marL="0" indent="0" algn="r">
              <a:buNone/>
              <a:defRPr lang="zh-CN" altLang="en-US" sz="8800" b="1" dirty="0">
                <a:gradFill flip="none" rotWithShape="1">
                  <a:gsLst>
                    <a:gs pos="28000">
                      <a:schemeClr val="accent1"/>
                    </a:gs>
                    <a:gs pos="75000">
                      <a:schemeClr val="accent1">
                        <a:lumMod val="75000"/>
                      </a:schemeClr>
                    </a:gs>
                  </a:gsLst>
                  <a:lin ang="2700000" scaled="1"/>
                  <a:tileRect/>
                </a:gradFill>
                <a:latin typeface="+mj-ea"/>
                <a:ea typeface="+mj-ea"/>
              </a:defRPr>
            </a:lvl1pPr>
          </a:lstStyle>
          <a:p>
            <a:pPr marL="0" lvl="0" algn="r">
              <a:lnSpc>
                <a:spcPct val="100000"/>
              </a:lnSpc>
            </a:pPr>
            <a:r>
              <a:rPr lang="zh-CN" altLang="en-US" dirty="0"/>
              <a:t>节编号</a:t>
            </a:r>
            <a:endParaRPr lang="zh-CN" altLang="en-US" dirty="0"/>
          </a:p>
        </p:txBody>
      </p:sp>
      <p:sp>
        <p:nvSpPr>
          <p:cNvPr id="4" name="日期占位符 4"/>
          <p:cNvSpPr>
            <a:spLocks noGrp="1"/>
          </p:cNvSpPr>
          <p:nvPr>
            <p:ph type="dt" sz="half" idx="10"/>
            <p:custDataLst>
              <p:tags r:id="rId10"/>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5"/>
          <p:cNvSpPr>
            <a:spLocks noGrp="1"/>
          </p:cNvSpPr>
          <p:nvPr>
            <p:ph type="ftr" sz="quarter" idx="11"/>
            <p:custDataLst>
              <p:tags r:id="rId11"/>
            </p:custDataLst>
          </p:nvPr>
        </p:nvSpPr>
        <p:spPr/>
        <p:txBody>
          <a:bodyPr/>
          <a:lstStyle/>
          <a:p>
            <a:endParaRPr lang="zh-CN" altLang="en-US"/>
          </a:p>
        </p:txBody>
      </p:sp>
      <p:sp>
        <p:nvSpPr>
          <p:cNvPr id="6" name="灯片编号占位符 6"/>
          <p:cNvSpPr>
            <a:spLocks noGrp="1"/>
          </p:cNvSpPr>
          <p:nvPr>
            <p:ph type="sldNum" sz="quarter" idx="12"/>
            <p:custDataLst>
              <p:tags r:id="rId12"/>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wrap="square" lIns="0" tIns="0" rIns="0" bIns="0" rtlCol="0" anchor="ctr">
            <a:normAutofit/>
          </a:bodyPr>
          <a:lstStyle>
            <a:lvl1pPr>
              <a:defRPr lang="zh-CN" altLang="en-US" dirty="0"/>
            </a:lvl1pPr>
          </a:lstStyle>
          <a:p>
            <a:pPr lvl="0"/>
            <a:r>
              <a:rPr lang="zh-CN" altLang="en-US" dirty="0"/>
              <a:t>单击此处编辑母版标题样式</a:t>
            </a:r>
            <a:endParaRPr lang="zh-CN" altLang="en-US" dirty="0"/>
          </a:p>
        </p:txBody>
      </p:sp>
      <p:sp>
        <p:nvSpPr>
          <p:cNvPr id="3" name="内容占位符 2"/>
          <p:cNvSpPr>
            <a:spLocks noGrp="1"/>
          </p:cNvSpPr>
          <p:nvPr>
            <p:ph sz="half" idx="1"/>
            <p:custDataLst>
              <p:tags r:id="rId3"/>
            </p:custDataLst>
          </p:nvPr>
        </p:nvSpPr>
        <p:spPr>
          <a:xfrm>
            <a:off x="695960" y="1301750"/>
            <a:ext cx="5323840" cy="4875850"/>
          </a:xfrm>
        </p:spPr>
        <p:txBody>
          <a:bodyPr wrap="square">
            <a:normAutofit/>
          </a:body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内容占位符 3"/>
          <p:cNvSpPr>
            <a:spLocks noGrp="1"/>
          </p:cNvSpPr>
          <p:nvPr>
            <p:ph sz="half" idx="2"/>
            <p:custDataLst>
              <p:tags r:id="rId4"/>
            </p:custDataLst>
          </p:nvPr>
        </p:nvSpPr>
        <p:spPr>
          <a:xfrm>
            <a:off x="6172200" y="1301750"/>
            <a:ext cx="5323840" cy="4875850"/>
          </a:xfrm>
        </p:spPr>
        <p:txBody>
          <a:bodyPr wrap="square">
            <a:normAutofit/>
          </a:body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日期占位符 4"/>
          <p:cNvSpPr>
            <a:spLocks noGrp="1"/>
          </p:cNvSpPr>
          <p:nvPr>
            <p:ph type="dt" sz="half" idx="10"/>
            <p:custDataLst>
              <p:tags r:id="rId5"/>
            </p:custDataLst>
          </p:nvPr>
        </p:nvSpPr>
        <p:spPr/>
        <p:txBody>
          <a:bodyPr wrap="square">
            <a:normAutofit/>
          </a:bodyPr>
          <a:lstStyle/>
          <a:p>
            <a:fld id="{5592522B-0F24-4480-B9DD-A9474A6880D6}"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p:custDataLst>
              <p:tags r:id="rId2"/>
            </p:custDataLst>
          </p:nvPr>
        </p:nvSpPr>
        <p:spPr>
          <a:xfrm>
            <a:off x="695960" y="1301750"/>
            <a:ext cx="5323840" cy="411303"/>
          </a:xfrm>
        </p:spPr>
        <p:txBody>
          <a:bodyPr wrap="square"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custDataLst>
              <p:tags r:id="rId3"/>
            </p:custDataLst>
          </p:nvPr>
        </p:nvSpPr>
        <p:spPr>
          <a:xfrm>
            <a:off x="695960" y="1875099"/>
            <a:ext cx="5323840" cy="4300276"/>
          </a:xfrm>
        </p:spPr>
        <p:txBody>
          <a:bodyPr wrap="square">
            <a:normAutofit/>
          </a:bodyPr>
          <a:lstStyle>
            <a:lvl1pPr>
              <a:defRPr sz="2200"/>
            </a:lvl1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文本占位符 4"/>
          <p:cNvSpPr>
            <a:spLocks noGrp="1"/>
          </p:cNvSpPr>
          <p:nvPr>
            <p:ph type="body" sz="quarter" idx="3"/>
            <p:custDataLst>
              <p:tags r:id="rId4"/>
            </p:custDataLst>
          </p:nvPr>
        </p:nvSpPr>
        <p:spPr>
          <a:xfrm>
            <a:off x="6172200" y="1301750"/>
            <a:ext cx="5323840" cy="411303"/>
          </a:xfrm>
        </p:spPr>
        <p:txBody>
          <a:bodyPr wrap="square"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custDataLst>
              <p:tags r:id="rId5"/>
            </p:custDataLst>
          </p:nvPr>
        </p:nvSpPr>
        <p:spPr>
          <a:xfrm>
            <a:off x="6172200" y="1875099"/>
            <a:ext cx="5323840" cy="4300276"/>
          </a:xfrm>
        </p:spPr>
        <p:txBody>
          <a:bodyPr wrap="square">
            <a:normAutofit/>
          </a:bodyPr>
          <a:lstStyle>
            <a:lvl1pPr>
              <a:defRPr sz="2200"/>
            </a:lvl1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7" name="日期占位符 6"/>
          <p:cNvSpPr>
            <a:spLocks noGrp="1"/>
          </p:cNvSpPr>
          <p:nvPr>
            <p:ph type="dt" sz="half" idx="10"/>
            <p:custDataLst>
              <p:tags r:id="rId6"/>
            </p:custDataLst>
          </p:nvPr>
        </p:nvSpPr>
        <p:spPr/>
        <p:txBody>
          <a:bodyPr wrap="square">
            <a:normAutofit/>
          </a:body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wrap="square">
            <a:normAutofit/>
          </a:bodyPr>
          <a:lstStyle/>
          <a:p>
            <a:fld id="{BE5F26B5-172A-4DC2-B0B7-181CFC56B87C}" type="slidenum">
              <a:rPr lang="zh-CN" altLang="en-US" smtClean="0"/>
            </a:fld>
            <a:endParaRPr lang="zh-CN" altLang="en-US"/>
          </a:p>
        </p:txBody>
      </p:sp>
      <p:sp>
        <p:nvSpPr>
          <p:cNvPr id="10" name="标题 9"/>
          <p:cNvSpPr>
            <a:spLocks noGrp="1"/>
          </p:cNvSpPr>
          <p:nvPr>
            <p:ph type="title"/>
            <p:custDataLst>
              <p:tags r:id="rId9"/>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a:normAutofit/>
          </a:body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p>
            <a:fld id="{5592522B-0F24-4480-B9DD-A9474A6880D6}" type="datetimeFigureOut">
              <a:rPr lang="zh-CN" altLang="en-US" smtClean="0"/>
            </a:fld>
            <a:endParaRPr lang="zh-CN" altLang="en-US" dirty="0"/>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内容">
    <p:spTree>
      <p:nvGrpSpPr>
        <p:cNvPr id="1" name=""/>
        <p:cNvGrpSpPr/>
        <p:nvPr/>
      </p:nvGrpSpPr>
      <p:grpSpPr>
        <a:xfrm>
          <a:off x="0" y="0"/>
          <a:ext cx="0" cy="0"/>
          <a:chOff x="0" y="0"/>
          <a:chExt cx="0" cy="0"/>
        </a:xfrm>
      </p:grpSpPr>
      <p:sp>
        <p:nvSpPr>
          <p:cNvPr id="3" name="内容占位符 1"/>
          <p:cNvSpPr>
            <a:spLocks noGrp="1"/>
          </p:cNvSpPr>
          <p:nvPr>
            <p:ph idx="1"/>
            <p:custDataLst>
              <p:tags r:id="rId2"/>
            </p:custDataLst>
          </p:nvPr>
        </p:nvSpPr>
        <p:spPr>
          <a:xfrm>
            <a:off x="695960" y="360045"/>
            <a:ext cx="10801985" cy="5817870"/>
          </a:xfrm>
        </p:spPr>
        <p:txBody>
          <a:bodyPr wrap="square">
            <a:normAutofit/>
          </a:body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2"/>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3"/>
          <p:cNvSpPr>
            <a:spLocks noGrp="1"/>
          </p:cNvSpPr>
          <p:nvPr>
            <p:ph type="ftr" sz="quarter" idx="11"/>
            <p:custDataLst>
              <p:tags r:id="rId4"/>
            </p:custDataLst>
          </p:nvPr>
        </p:nvSpPr>
        <p:spPr/>
        <p:txBody>
          <a:bodyPr/>
          <a:lstStyle/>
          <a:p>
            <a:endParaRPr lang="zh-CN" altLang="en-US"/>
          </a:p>
        </p:txBody>
      </p:sp>
      <p:sp>
        <p:nvSpPr>
          <p:cNvPr id="6"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tags" Target="../tags/tag86.xml"/><Relationship Id="rId2" Type="http://schemas.openxmlformats.org/officeDocument/2006/relationships/slideLayout" Target="../slideLayouts/slideLayout2.xml"/><Relationship Id="rId19" Type="http://schemas.openxmlformats.org/officeDocument/2006/relationships/tags" Target="../tags/tag85.xml"/><Relationship Id="rId18" Type="http://schemas.openxmlformats.org/officeDocument/2006/relationships/tags" Target="../tags/tag84.xml"/><Relationship Id="rId17" Type="http://schemas.openxmlformats.org/officeDocument/2006/relationships/tags" Target="../tags/tag83.xml"/><Relationship Id="rId16" Type="http://schemas.openxmlformats.org/officeDocument/2006/relationships/tags" Target="../tags/tag82.xml"/><Relationship Id="rId15" Type="http://schemas.openxmlformats.org/officeDocument/2006/relationships/tags" Target="../tags/tag81.xml"/><Relationship Id="rId14" Type="http://schemas.openxmlformats.org/officeDocument/2006/relationships/tags" Target="../tags/tag80.xml"/><Relationship Id="rId13" Type="http://schemas.openxmlformats.org/officeDocument/2006/relationships/tags" Target="../tags/tag79.xml"/><Relationship Id="rId12" Type="http://schemas.openxmlformats.org/officeDocument/2006/relationships/tags" Target="../tags/tag7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矩形 7"/>
          <p:cNvSpPr/>
          <p:nvPr userDrawn="1">
            <p:custDataLst>
              <p:tags r:id="rId12"/>
            </p:custDataLst>
          </p:nvPr>
        </p:nvSpPr>
        <p:spPr>
          <a:xfrm>
            <a:off x="0" y="0"/>
            <a:ext cx="12192001" cy="6858000"/>
          </a:xfrm>
          <a:prstGeom prst="rect">
            <a:avLst/>
          </a:prstGeom>
          <a:gradFill flip="none" rotWithShape="1">
            <a:gsLst>
              <a:gs pos="0">
                <a:schemeClr val="bg1">
                  <a:alpha val="0"/>
                </a:schemeClr>
              </a:gs>
              <a:gs pos="99000">
                <a:schemeClr val="accent1">
                  <a:alpha val="34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9" name="任意多边形: 形状 8"/>
          <p:cNvSpPr/>
          <p:nvPr userDrawn="1">
            <p:custDataLst>
              <p:tags r:id="rId13"/>
            </p:custDataLst>
          </p:nvPr>
        </p:nvSpPr>
        <p:spPr>
          <a:xfrm flipH="1">
            <a:off x="10931084" y="0"/>
            <a:ext cx="1260916" cy="1258221"/>
          </a:xfrm>
          <a:custGeom>
            <a:avLst/>
            <a:gdLst>
              <a:gd name="connsiteX0" fmla="*/ 916162 w 1457748"/>
              <a:gd name="connsiteY0" fmla="*/ 0 h 1454632"/>
              <a:gd name="connsiteX1" fmla="*/ 1457748 w 1457748"/>
              <a:gd name="connsiteY1" fmla="*/ 0 h 1454632"/>
              <a:gd name="connsiteX2" fmla="*/ 1450387 w 1457748"/>
              <a:gd name="connsiteY2" fmla="*/ 145781 h 1454632"/>
              <a:gd name="connsiteX3" fmla="*/ 0 w 1457748"/>
              <a:gd name="connsiteY3" fmla="*/ 1454632 h 1454632"/>
              <a:gd name="connsiteX4" fmla="*/ 0 w 1457748"/>
              <a:gd name="connsiteY4" fmla="*/ 913046 h 1454632"/>
              <a:gd name="connsiteX5" fmla="*/ 911597 w 1457748"/>
              <a:gd name="connsiteY5" fmla="*/ 90407 h 145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7748" h="1454632">
                <a:moveTo>
                  <a:pt x="916162" y="0"/>
                </a:moveTo>
                <a:lnTo>
                  <a:pt x="1457748" y="0"/>
                </a:lnTo>
                <a:lnTo>
                  <a:pt x="1450387" y="145781"/>
                </a:lnTo>
                <a:cubicBezTo>
                  <a:pt x="1375727" y="880944"/>
                  <a:pt x="754860" y="1454632"/>
                  <a:pt x="0" y="1454632"/>
                </a:cubicBezTo>
                <a:lnTo>
                  <a:pt x="0" y="913046"/>
                </a:lnTo>
                <a:cubicBezTo>
                  <a:pt x="474444" y="913046"/>
                  <a:pt x="864672" y="552471"/>
                  <a:pt x="911597" y="90407"/>
                </a:cubicBezTo>
                <a:close/>
              </a:path>
            </a:pathLst>
          </a:custGeom>
          <a:gradFill>
            <a:gsLst>
              <a:gs pos="0">
                <a:schemeClr val="accent1">
                  <a:lumMod val="40000"/>
                  <a:lumOff val="60000"/>
                  <a:alpha val="0"/>
                </a:schemeClr>
              </a:gs>
              <a:gs pos="100000">
                <a:schemeClr val="accent1">
                  <a:alpha val="34000"/>
                </a:schemeClr>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sym typeface="+mn-ea"/>
            </a:endParaRPr>
          </a:p>
        </p:txBody>
      </p:sp>
      <p:sp>
        <p:nvSpPr>
          <p:cNvPr id="10" name="任意多边形: 形状 9"/>
          <p:cNvSpPr/>
          <p:nvPr userDrawn="1">
            <p:custDataLst>
              <p:tags r:id="rId14"/>
            </p:custDataLst>
          </p:nvPr>
        </p:nvSpPr>
        <p:spPr>
          <a:xfrm rot="10800000" flipV="1">
            <a:off x="11016712" y="892385"/>
            <a:ext cx="337088" cy="89616"/>
          </a:xfrm>
          <a:custGeom>
            <a:avLst/>
            <a:gdLst>
              <a:gd name="connsiteX0" fmla="*/ 437468 w 504535"/>
              <a:gd name="connsiteY0" fmla="*/ 0 h 134134"/>
              <a:gd name="connsiteX1" fmla="*/ 504535 w 504535"/>
              <a:gd name="connsiteY1" fmla="*/ 67067 h 134134"/>
              <a:gd name="connsiteX2" fmla="*/ 437468 w 504535"/>
              <a:gd name="connsiteY2" fmla="*/ 134134 h 134134"/>
              <a:gd name="connsiteX3" fmla="*/ 370401 w 504535"/>
              <a:gd name="connsiteY3" fmla="*/ 67067 h 134134"/>
              <a:gd name="connsiteX4" fmla="*/ 437468 w 504535"/>
              <a:gd name="connsiteY4" fmla="*/ 0 h 134134"/>
              <a:gd name="connsiteX5" fmla="*/ 252267 w 504535"/>
              <a:gd name="connsiteY5" fmla="*/ 0 h 134134"/>
              <a:gd name="connsiteX6" fmla="*/ 319334 w 504535"/>
              <a:gd name="connsiteY6" fmla="*/ 67067 h 134134"/>
              <a:gd name="connsiteX7" fmla="*/ 252267 w 504535"/>
              <a:gd name="connsiteY7" fmla="*/ 134134 h 134134"/>
              <a:gd name="connsiteX8" fmla="*/ 185200 w 504535"/>
              <a:gd name="connsiteY8" fmla="*/ 67067 h 134134"/>
              <a:gd name="connsiteX9" fmla="*/ 252267 w 504535"/>
              <a:gd name="connsiteY9" fmla="*/ 0 h 134134"/>
              <a:gd name="connsiteX10" fmla="*/ 67067 w 504535"/>
              <a:gd name="connsiteY10" fmla="*/ 0 h 134134"/>
              <a:gd name="connsiteX11" fmla="*/ 134134 w 504535"/>
              <a:gd name="connsiteY11" fmla="*/ 67067 h 134134"/>
              <a:gd name="connsiteX12" fmla="*/ 67067 w 504535"/>
              <a:gd name="connsiteY12" fmla="*/ 134134 h 134134"/>
              <a:gd name="connsiteX13" fmla="*/ 0 w 504535"/>
              <a:gd name="connsiteY13" fmla="*/ 67067 h 134134"/>
              <a:gd name="connsiteX14" fmla="*/ 67067 w 504535"/>
              <a:gd name="connsiteY14" fmla="*/ 0 h 134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4535" h="134134">
                <a:moveTo>
                  <a:pt x="437468" y="0"/>
                </a:moveTo>
                <a:cubicBezTo>
                  <a:pt x="474508" y="0"/>
                  <a:pt x="504535" y="30027"/>
                  <a:pt x="504535" y="67067"/>
                </a:cubicBezTo>
                <a:cubicBezTo>
                  <a:pt x="504535" y="104107"/>
                  <a:pt x="474508" y="134134"/>
                  <a:pt x="437468" y="134134"/>
                </a:cubicBezTo>
                <a:cubicBezTo>
                  <a:pt x="400428" y="134134"/>
                  <a:pt x="370401" y="104107"/>
                  <a:pt x="370401" y="67067"/>
                </a:cubicBezTo>
                <a:cubicBezTo>
                  <a:pt x="370401" y="30027"/>
                  <a:pt x="400428" y="0"/>
                  <a:pt x="437468" y="0"/>
                </a:cubicBezTo>
                <a:close/>
                <a:moveTo>
                  <a:pt x="252267" y="0"/>
                </a:moveTo>
                <a:cubicBezTo>
                  <a:pt x="289307" y="0"/>
                  <a:pt x="319334" y="30027"/>
                  <a:pt x="319334" y="67067"/>
                </a:cubicBezTo>
                <a:cubicBezTo>
                  <a:pt x="319334" y="104107"/>
                  <a:pt x="289307" y="134134"/>
                  <a:pt x="252267" y="134134"/>
                </a:cubicBezTo>
                <a:cubicBezTo>
                  <a:pt x="215227" y="134134"/>
                  <a:pt x="185200" y="104107"/>
                  <a:pt x="185200" y="67067"/>
                </a:cubicBezTo>
                <a:cubicBezTo>
                  <a:pt x="185200" y="30027"/>
                  <a:pt x="215227" y="0"/>
                  <a:pt x="252267" y="0"/>
                </a:cubicBezTo>
                <a:close/>
                <a:moveTo>
                  <a:pt x="67067" y="0"/>
                </a:moveTo>
                <a:cubicBezTo>
                  <a:pt x="104107" y="0"/>
                  <a:pt x="134134" y="30027"/>
                  <a:pt x="134134" y="67067"/>
                </a:cubicBezTo>
                <a:cubicBezTo>
                  <a:pt x="134134" y="104107"/>
                  <a:pt x="104107" y="134134"/>
                  <a:pt x="67067" y="134134"/>
                </a:cubicBezTo>
                <a:cubicBezTo>
                  <a:pt x="30027" y="134134"/>
                  <a:pt x="0" y="104107"/>
                  <a:pt x="0" y="67067"/>
                </a:cubicBezTo>
                <a:cubicBezTo>
                  <a:pt x="0" y="30027"/>
                  <a:pt x="30027" y="0"/>
                  <a:pt x="67067" y="0"/>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2"/>
              </a:solidFill>
            </a:endParaRPr>
          </a:p>
        </p:txBody>
      </p:sp>
      <p:sp>
        <p:nvSpPr>
          <p:cNvPr id="2" name="标题占位符 1"/>
          <p:cNvSpPr>
            <a:spLocks noGrp="1"/>
          </p:cNvSpPr>
          <p:nvPr>
            <p:ph type="title"/>
            <p:custDataLst>
              <p:tags r:id="rId15"/>
            </p:custDataLst>
          </p:nvPr>
        </p:nvSpPr>
        <p:spPr>
          <a:xfrm>
            <a:off x="695960" y="360000"/>
            <a:ext cx="10800000" cy="720000"/>
          </a:xfrm>
          <a:prstGeom prst="rect">
            <a:avLst/>
          </a:prstGeom>
        </p:spPr>
        <p:txBody>
          <a:bodyPr vert="horz" wrap="square" lIns="0" tIns="0" rIns="0" bIns="0" rtlCol="0" anchor="b"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6"/>
            </p:custDataLst>
          </p:nvPr>
        </p:nvSpPr>
        <p:spPr>
          <a:xfrm>
            <a:off x="695960" y="1301749"/>
            <a:ext cx="10800000" cy="4873625"/>
          </a:xfrm>
          <a:prstGeom prst="rect">
            <a:avLst/>
          </a:prstGeom>
        </p:spPr>
        <p:txBody>
          <a:bodyPr vert="horz" wrap="square" lIns="0" tIns="0" rIns="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2"/>
            <p:custDataLst>
              <p:tags r:id="rId17"/>
            </p:custDataLst>
          </p:nvPr>
        </p:nvSpPr>
        <p:spPr>
          <a:xfrm>
            <a:off x="695960" y="6356350"/>
            <a:ext cx="2743200" cy="365125"/>
          </a:xfrm>
          <a:prstGeom prst="rect">
            <a:avLst/>
          </a:prstGeom>
        </p:spPr>
        <p:txBody>
          <a:bodyPr vert="horz" wrap="square" lIns="91440" tIns="45720" rIns="91440" bIns="45720" rtlCol="0" anchor="ctr">
            <a:normAutofit/>
          </a:bodyP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3"/>
            <p:custDataLst>
              <p:tags r:id="rId18"/>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9"/>
            </p:custDataLst>
          </p:nvPr>
        </p:nvSpPr>
        <p:spPr>
          <a:xfrm>
            <a:off x="8753983" y="6356350"/>
            <a:ext cx="2743200" cy="365125"/>
          </a:xfrm>
          <a:prstGeom prst="rect">
            <a:avLst/>
          </a:prstGeom>
        </p:spPr>
        <p:txBody>
          <a:bodyPr vert="horz" wrap="square" lIns="91440" tIns="45720" rIns="91440" bIns="45720" rtlCol="0" anchor="ctr">
            <a:normAutofit/>
          </a:bodyP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11" name="KSO_TEMPLATE" hidden="1"/>
          <p:cNvSpPr/>
          <p:nvPr userDrawn="1">
            <p:custDataLst>
              <p:tags r:id="rId20"/>
            </p:custDataLst>
          </p:nvPr>
        </p:nvSpPr>
        <p:spPr>
          <a:xfrm>
            <a:off x="0" y="0"/>
            <a:ext cx="0" cy="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100000"/>
        </a:lnSpc>
        <a:spcBef>
          <a:spcPct val="0"/>
        </a:spcBef>
        <a:buNone/>
        <a:defRPr sz="3200" b="1" kern="1200">
          <a:solidFill>
            <a:schemeClr val="tx2"/>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400" kern="1200">
          <a:solidFill>
            <a:schemeClr val="tx1"/>
          </a:solidFill>
          <a:latin typeface="+mn-lt"/>
          <a:ea typeface="+mn-ea"/>
          <a:cs typeface="+mn-cs"/>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lt"/>
          <a:ea typeface="+mn-ea"/>
          <a:cs typeface="+mn-cs"/>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91.xml"/><Relationship Id="rId4" Type="http://schemas.openxmlformats.org/officeDocument/2006/relationships/tags" Target="../tags/tag90.xml"/><Relationship Id="rId3" Type="http://schemas.openxmlformats.org/officeDocument/2006/relationships/tags" Target="../tags/tag89.xml"/><Relationship Id="rId2" Type="http://schemas.openxmlformats.org/officeDocument/2006/relationships/tags" Target="../tags/tag88.xml"/><Relationship Id="rId1" Type="http://schemas.openxmlformats.org/officeDocument/2006/relationships/tags" Target="../tags/tag87.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177.xml"/><Relationship Id="rId2" Type="http://schemas.openxmlformats.org/officeDocument/2006/relationships/tags" Target="../tags/tag176.xml"/><Relationship Id="rId1" Type="http://schemas.openxmlformats.org/officeDocument/2006/relationships/tags" Target="../tags/tag175.xml"/></Relationships>
</file>

<file path=ppt/slides/_rels/slide11.xml.rels><?xml version="1.0" encoding="UTF-8" standalone="yes"?>
<Relationships xmlns="http://schemas.openxmlformats.org/package/2006/relationships"><Relationship Id="rId9" Type="http://schemas.openxmlformats.org/officeDocument/2006/relationships/tags" Target="../tags/tag184.xml"/><Relationship Id="rId8" Type="http://schemas.openxmlformats.org/officeDocument/2006/relationships/image" Target="../media/image22.svg"/><Relationship Id="rId7" Type="http://schemas.openxmlformats.org/officeDocument/2006/relationships/image" Target="../media/image21.png"/><Relationship Id="rId6" Type="http://schemas.openxmlformats.org/officeDocument/2006/relationships/tags" Target="../tags/tag183.xml"/><Relationship Id="rId5" Type="http://schemas.openxmlformats.org/officeDocument/2006/relationships/tags" Target="../tags/tag182.xml"/><Relationship Id="rId4" Type="http://schemas.openxmlformats.org/officeDocument/2006/relationships/tags" Target="../tags/tag181.xml"/><Relationship Id="rId31" Type="http://schemas.openxmlformats.org/officeDocument/2006/relationships/notesSlide" Target="../notesSlides/notesSlide5.xml"/><Relationship Id="rId30" Type="http://schemas.openxmlformats.org/officeDocument/2006/relationships/slideLayout" Target="../slideLayouts/slideLayout7.xml"/><Relationship Id="rId3" Type="http://schemas.openxmlformats.org/officeDocument/2006/relationships/tags" Target="../tags/tag180.xml"/><Relationship Id="rId29" Type="http://schemas.openxmlformats.org/officeDocument/2006/relationships/tags" Target="../tags/tag202.xml"/><Relationship Id="rId28" Type="http://schemas.openxmlformats.org/officeDocument/2006/relationships/tags" Target="../tags/tag201.xml"/><Relationship Id="rId27" Type="http://schemas.openxmlformats.org/officeDocument/2006/relationships/tags" Target="../tags/tag200.xml"/><Relationship Id="rId26" Type="http://schemas.openxmlformats.org/officeDocument/2006/relationships/tags" Target="../tags/tag199.xml"/><Relationship Id="rId25" Type="http://schemas.openxmlformats.org/officeDocument/2006/relationships/tags" Target="../tags/tag198.xml"/><Relationship Id="rId24" Type="http://schemas.openxmlformats.org/officeDocument/2006/relationships/tags" Target="../tags/tag197.xml"/><Relationship Id="rId23" Type="http://schemas.openxmlformats.org/officeDocument/2006/relationships/tags" Target="../tags/tag196.xml"/><Relationship Id="rId22" Type="http://schemas.openxmlformats.org/officeDocument/2006/relationships/tags" Target="../tags/tag195.xml"/><Relationship Id="rId21" Type="http://schemas.openxmlformats.org/officeDocument/2006/relationships/tags" Target="../tags/tag194.xml"/><Relationship Id="rId20" Type="http://schemas.openxmlformats.org/officeDocument/2006/relationships/tags" Target="../tags/tag193.xml"/><Relationship Id="rId2" Type="http://schemas.openxmlformats.org/officeDocument/2006/relationships/tags" Target="../tags/tag179.xml"/><Relationship Id="rId19" Type="http://schemas.openxmlformats.org/officeDocument/2006/relationships/tags" Target="../tags/tag192.xml"/><Relationship Id="rId18" Type="http://schemas.openxmlformats.org/officeDocument/2006/relationships/tags" Target="../tags/tag191.xml"/><Relationship Id="rId17" Type="http://schemas.openxmlformats.org/officeDocument/2006/relationships/tags" Target="../tags/tag190.xml"/><Relationship Id="rId16" Type="http://schemas.openxmlformats.org/officeDocument/2006/relationships/tags" Target="../tags/tag189.xml"/><Relationship Id="rId15" Type="http://schemas.openxmlformats.org/officeDocument/2006/relationships/tags" Target="../tags/tag188.xml"/><Relationship Id="rId14" Type="http://schemas.openxmlformats.org/officeDocument/2006/relationships/tags" Target="../tags/tag187.xml"/><Relationship Id="rId13" Type="http://schemas.openxmlformats.org/officeDocument/2006/relationships/tags" Target="../tags/tag186.xml"/><Relationship Id="rId12" Type="http://schemas.openxmlformats.org/officeDocument/2006/relationships/image" Target="../media/image24.svg"/><Relationship Id="rId11" Type="http://schemas.openxmlformats.org/officeDocument/2006/relationships/image" Target="../media/image23.png"/><Relationship Id="rId10" Type="http://schemas.openxmlformats.org/officeDocument/2006/relationships/tags" Target="../tags/tag185.xml"/><Relationship Id="rId1" Type="http://schemas.openxmlformats.org/officeDocument/2006/relationships/tags" Target="../tags/tag178.xml"/></Relationships>
</file>

<file path=ppt/slides/_rels/slide12.xml.rels><?xml version="1.0" encoding="UTF-8" standalone="yes"?>
<Relationships xmlns="http://schemas.openxmlformats.org/package/2006/relationships"><Relationship Id="rId9" Type="http://schemas.openxmlformats.org/officeDocument/2006/relationships/tags" Target="../tags/tag209.xml"/><Relationship Id="rId8" Type="http://schemas.openxmlformats.org/officeDocument/2006/relationships/tags" Target="../tags/tag208.xml"/><Relationship Id="rId7" Type="http://schemas.openxmlformats.org/officeDocument/2006/relationships/tags" Target="../tags/tag207.xml"/><Relationship Id="rId6" Type="http://schemas.openxmlformats.org/officeDocument/2006/relationships/tags" Target="../tags/tag206.xml"/><Relationship Id="rId5" Type="http://schemas.openxmlformats.org/officeDocument/2006/relationships/image" Target="../media/image26.jpeg"/><Relationship Id="rId4" Type="http://schemas.openxmlformats.org/officeDocument/2006/relationships/tags" Target="../tags/tag205.xml"/><Relationship Id="rId3" Type="http://schemas.openxmlformats.org/officeDocument/2006/relationships/image" Target="../media/image25.jpeg"/><Relationship Id="rId2" Type="http://schemas.openxmlformats.org/officeDocument/2006/relationships/tags" Target="../tags/tag204.xml"/><Relationship Id="rId16" Type="http://schemas.openxmlformats.org/officeDocument/2006/relationships/notesSlide" Target="../notesSlides/notesSlide6.xml"/><Relationship Id="rId15" Type="http://schemas.openxmlformats.org/officeDocument/2006/relationships/slideLayout" Target="../slideLayouts/slideLayout7.xml"/><Relationship Id="rId14" Type="http://schemas.openxmlformats.org/officeDocument/2006/relationships/tags" Target="../tags/tag214.xml"/><Relationship Id="rId13" Type="http://schemas.openxmlformats.org/officeDocument/2006/relationships/tags" Target="../tags/tag213.xml"/><Relationship Id="rId12" Type="http://schemas.openxmlformats.org/officeDocument/2006/relationships/tags" Target="../tags/tag212.xml"/><Relationship Id="rId11" Type="http://schemas.openxmlformats.org/officeDocument/2006/relationships/tags" Target="../tags/tag211.xml"/><Relationship Id="rId10" Type="http://schemas.openxmlformats.org/officeDocument/2006/relationships/tags" Target="../tags/tag210.xml"/><Relationship Id="rId1" Type="http://schemas.openxmlformats.org/officeDocument/2006/relationships/tags" Target="../tags/tag203.xml"/></Relationships>
</file>

<file path=ppt/slides/_rels/slide13.xml.rels><?xml version="1.0" encoding="UTF-8" standalone="yes"?>
<Relationships xmlns="http://schemas.openxmlformats.org/package/2006/relationships"><Relationship Id="rId9" Type="http://schemas.openxmlformats.org/officeDocument/2006/relationships/tags" Target="../tags/tag221.xml"/><Relationship Id="rId8" Type="http://schemas.openxmlformats.org/officeDocument/2006/relationships/tags" Target="../tags/tag220.xml"/><Relationship Id="rId7" Type="http://schemas.openxmlformats.org/officeDocument/2006/relationships/tags" Target="../tags/tag219.xml"/><Relationship Id="rId6" Type="http://schemas.openxmlformats.org/officeDocument/2006/relationships/tags" Target="../tags/tag218.xml"/><Relationship Id="rId5" Type="http://schemas.openxmlformats.org/officeDocument/2006/relationships/image" Target="../media/image28.jpeg"/><Relationship Id="rId4" Type="http://schemas.openxmlformats.org/officeDocument/2006/relationships/tags" Target="../tags/tag217.xml"/><Relationship Id="rId3" Type="http://schemas.openxmlformats.org/officeDocument/2006/relationships/image" Target="../media/image27.png"/><Relationship Id="rId21" Type="http://schemas.openxmlformats.org/officeDocument/2006/relationships/notesSlide" Target="../notesSlides/notesSlide7.xml"/><Relationship Id="rId20" Type="http://schemas.openxmlformats.org/officeDocument/2006/relationships/slideLayout" Target="../slideLayouts/slideLayout7.xml"/><Relationship Id="rId2" Type="http://schemas.openxmlformats.org/officeDocument/2006/relationships/tags" Target="../tags/tag216.xml"/><Relationship Id="rId19" Type="http://schemas.openxmlformats.org/officeDocument/2006/relationships/tags" Target="../tags/tag227.xml"/><Relationship Id="rId18" Type="http://schemas.openxmlformats.org/officeDocument/2006/relationships/image" Target="../media/image32.svg"/><Relationship Id="rId17" Type="http://schemas.openxmlformats.org/officeDocument/2006/relationships/image" Target="../media/image31.png"/><Relationship Id="rId16" Type="http://schemas.openxmlformats.org/officeDocument/2006/relationships/tags" Target="../tags/tag226.xml"/><Relationship Id="rId15" Type="http://schemas.openxmlformats.org/officeDocument/2006/relationships/tags" Target="../tags/tag225.xml"/><Relationship Id="rId14" Type="http://schemas.openxmlformats.org/officeDocument/2006/relationships/image" Target="../media/image30.svg"/><Relationship Id="rId13" Type="http://schemas.openxmlformats.org/officeDocument/2006/relationships/image" Target="../media/image29.png"/><Relationship Id="rId12" Type="http://schemas.openxmlformats.org/officeDocument/2006/relationships/tags" Target="../tags/tag224.xml"/><Relationship Id="rId11" Type="http://schemas.openxmlformats.org/officeDocument/2006/relationships/tags" Target="../tags/tag223.xml"/><Relationship Id="rId10" Type="http://schemas.openxmlformats.org/officeDocument/2006/relationships/tags" Target="../tags/tag222.xml"/><Relationship Id="rId1" Type="http://schemas.openxmlformats.org/officeDocument/2006/relationships/tags" Target="../tags/tag215.xml"/></Relationships>
</file>

<file path=ppt/slides/_rels/slide14.xml.rels><?xml version="1.0" encoding="UTF-8" standalone="yes"?>
<Relationships xmlns="http://schemas.openxmlformats.org/package/2006/relationships"><Relationship Id="rId9" Type="http://schemas.openxmlformats.org/officeDocument/2006/relationships/tags" Target="../tags/tag236.xml"/><Relationship Id="rId8" Type="http://schemas.openxmlformats.org/officeDocument/2006/relationships/tags" Target="../tags/tag235.xml"/><Relationship Id="rId7" Type="http://schemas.openxmlformats.org/officeDocument/2006/relationships/tags" Target="../tags/tag234.xml"/><Relationship Id="rId6" Type="http://schemas.openxmlformats.org/officeDocument/2006/relationships/tags" Target="../tags/tag233.xml"/><Relationship Id="rId5" Type="http://schemas.openxmlformats.org/officeDocument/2006/relationships/tags" Target="../tags/tag232.xml"/><Relationship Id="rId4" Type="http://schemas.openxmlformats.org/officeDocument/2006/relationships/tags" Target="../tags/tag231.xml"/><Relationship Id="rId3" Type="http://schemas.openxmlformats.org/officeDocument/2006/relationships/tags" Target="../tags/tag230.xml"/><Relationship Id="rId2" Type="http://schemas.openxmlformats.org/officeDocument/2006/relationships/tags" Target="../tags/tag229.xml"/><Relationship Id="rId11" Type="http://schemas.openxmlformats.org/officeDocument/2006/relationships/notesSlide" Target="../notesSlides/notesSlide8.xml"/><Relationship Id="rId10" Type="http://schemas.openxmlformats.org/officeDocument/2006/relationships/slideLayout" Target="../slideLayouts/slideLayout2.xml"/><Relationship Id="rId1" Type="http://schemas.openxmlformats.org/officeDocument/2006/relationships/tags" Target="../tags/tag228.xml"/></Relationships>
</file>

<file path=ppt/slides/_rels/slide15.xml.rels><?xml version="1.0" encoding="UTF-8" standalone="yes"?>
<Relationships xmlns="http://schemas.openxmlformats.org/package/2006/relationships"><Relationship Id="rId9" Type="http://schemas.openxmlformats.org/officeDocument/2006/relationships/tags" Target="../tags/tag245.xml"/><Relationship Id="rId8" Type="http://schemas.openxmlformats.org/officeDocument/2006/relationships/tags" Target="../tags/tag244.xml"/><Relationship Id="rId7" Type="http://schemas.openxmlformats.org/officeDocument/2006/relationships/tags" Target="../tags/tag243.xml"/><Relationship Id="rId6" Type="http://schemas.openxmlformats.org/officeDocument/2006/relationships/tags" Target="../tags/tag242.xml"/><Relationship Id="rId5" Type="http://schemas.openxmlformats.org/officeDocument/2006/relationships/tags" Target="../tags/tag241.xml"/><Relationship Id="rId4" Type="http://schemas.openxmlformats.org/officeDocument/2006/relationships/tags" Target="../tags/tag240.xml"/><Relationship Id="rId3" Type="http://schemas.openxmlformats.org/officeDocument/2006/relationships/tags" Target="../tags/tag239.xml"/><Relationship Id="rId2" Type="http://schemas.openxmlformats.org/officeDocument/2006/relationships/tags" Target="../tags/tag238.xml"/><Relationship Id="rId19" Type="http://schemas.openxmlformats.org/officeDocument/2006/relationships/notesSlide" Target="../notesSlides/notesSlide9.xml"/><Relationship Id="rId18" Type="http://schemas.openxmlformats.org/officeDocument/2006/relationships/slideLayout" Target="../slideLayouts/slideLayout2.xml"/><Relationship Id="rId17" Type="http://schemas.openxmlformats.org/officeDocument/2006/relationships/tags" Target="../tags/tag253.xml"/><Relationship Id="rId16" Type="http://schemas.openxmlformats.org/officeDocument/2006/relationships/tags" Target="../tags/tag252.xml"/><Relationship Id="rId15" Type="http://schemas.openxmlformats.org/officeDocument/2006/relationships/tags" Target="../tags/tag251.xml"/><Relationship Id="rId14" Type="http://schemas.openxmlformats.org/officeDocument/2006/relationships/tags" Target="../tags/tag250.xml"/><Relationship Id="rId13" Type="http://schemas.openxmlformats.org/officeDocument/2006/relationships/tags" Target="../tags/tag249.xml"/><Relationship Id="rId12" Type="http://schemas.openxmlformats.org/officeDocument/2006/relationships/tags" Target="../tags/tag248.xml"/><Relationship Id="rId11" Type="http://schemas.openxmlformats.org/officeDocument/2006/relationships/tags" Target="../tags/tag247.xml"/><Relationship Id="rId10" Type="http://schemas.openxmlformats.org/officeDocument/2006/relationships/tags" Target="../tags/tag246.xml"/><Relationship Id="rId1" Type="http://schemas.openxmlformats.org/officeDocument/2006/relationships/tags" Target="../tags/tag237.xml"/></Relationships>
</file>

<file path=ppt/slides/_rels/slide16.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261.xml"/><Relationship Id="rId7" Type="http://schemas.openxmlformats.org/officeDocument/2006/relationships/tags" Target="../tags/tag260.xml"/><Relationship Id="rId6" Type="http://schemas.openxmlformats.org/officeDocument/2006/relationships/tags" Target="../tags/tag259.xml"/><Relationship Id="rId5" Type="http://schemas.openxmlformats.org/officeDocument/2006/relationships/tags" Target="../tags/tag258.xml"/><Relationship Id="rId4" Type="http://schemas.openxmlformats.org/officeDocument/2006/relationships/tags" Target="../tags/tag257.xml"/><Relationship Id="rId3" Type="http://schemas.openxmlformats.org/officeDocument/2006/relationships/tags" Target="../tags/tag256.xml"/><Relationship Id="rId2" Type="http://schemas.openxmlformats.org/officeDocument/2006/relationships/tags" Target="../tags/tag255.xml"/><Relationship Id="rId10" Type="http://schemas.openxmlformats.org/officeDocument/2006/relationships/notesSlide" Target="../notesSlides/notesSlide10.xml"/><Relationship Id="rId1" Type="http://schemas.openxmlformats.org/officeDocument/2006/relationships/tags" Target="../tags/tag254.xml"/></Relationships>
</file>

<file path=ppt/slides/_rels/slide17.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269.xml"/><Relationship Id="rId7" Type="http://schemas.openxmlformats.org/officeDocument/2006/relationships/tags" Target="../tags/tag268.xml"/><Relationship Id="rId6" Type="http://schemas.openxmlformats.org/officeDocument/2006/relationships/tags" Target="../tags/tag267.xml"/><Relationship Id="rId5" Type="http://schemas.openxmlformats.org/officeDocument/2006/relationships/tags" Target="../tags/tag266.xml"/><Relationship Id="rId4" Type="http://schemas.openxmlformats.org/officeDocument/2006/relationships/tags" Target="../tags/tag265.xml"/><Relationship Id="rId3" Type="http://schemas.openxmlformats.org/officeDocument/2006/relationships/tags" Target="../tags/tag264.xml"/><Relationship Id="rId2" Type="http://schemas.openxmlformats.org/officeDocument/2006/relationships/tags" Target="../tags/tag263.xml"/><Relationship Id="rId10" Type="http://schemas.openxmlformats.org/officeDocument/2006/relationships/notesSlide" Target="../notesSlides/notesSlide11.xml"/><Relationship Id="rId1" Type="http://schemas.openxmlformats.org/officeDocument/2006/relationships/tags" Target="../tags/tag262.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272.xml"/><Relationship Id="rId2" Type="http://schemas.openxmlformats.org/officeDocument/2006/relationships/tags" Target="../tags/tag271.xml"/><Relationship Id="rId1" Type="http://schemas.openxmlformats.org/officeDocument/2006/relationships/tags" Target="../tags/tag270.xml"/></Relationships>
</file>

<file path=ppt/slides/_rels/slide19.xml.rels><?xml version="1.0" encoding="UTF-8" standalone="yes"?>
<Relationships xmlns="http://schemas.openxmlformats.org/package/2006/relationships"><Relationship Id="rId9" Type="http://schemas.openxmlformats.org/officeDocument/2006/relationships/tags" Target="../tags/tag280.xml"/><Relationship Id="rId8" Type="http://schemas.openxmlformats.org/officeDocument/2006/relationships/tags" Target="../tags/tag279.xml"/><Relationship Id="rId7" Type="http://schemas.openxmlformats.org/officeDocument/2006/relationships/tags" Target="../tags/tag278.xml"/><Relationship Id="rId6" Type="http://schemas.openxmlformats.org/officeDocument/2006/relationships/tags" Target="../tags/tag277.xml"/><Relationship Id="rId5" Type="http://schemas.openxmlformats.org/officeDocument/2006/relationships/tags" Target="../tags/tag276.xml"/><Relationship Id="rId4" Type="http://schemas.openxmlformats.org/officeDocument/2006/relationships/tags" Target="../tags/tag275.xml"/><Relationship Id="rId3" Type="http://schemas.openxmlformats.org/officeDocument/2006/relationships/tags" Target="../tags/tag274.xml"/><Relationship Id="rId2" Type="http://schemas.openxmlformats.org/officeDocument/2006/relationships/image" Target="../media/image33.jpeg"/><Relationship Id="rId12" Type="http://schemas.openxmlformats.org/officeDocument/2006/relationships/notesSlide" Target="../notesSlides/notesSlide12.xml"/><Relationship Id="rId11" Type="http://schemas.openxmlformats.org/officeDocument/2006/relationships/slideLayout" Target="../slideLayouts/slideLayout7.xml"/><Relationship Id="rId10" Type="http://schemas.openxmlformats.org/officeDocument/2006/relationships/tags" Target="../tags/tag281.xml"/><Relationship Id="rId1" Type="http://schemas.openxmlformats.org/officeDocument/2006/relationships/tags" Target="../tags/tag273.xml"/></Relationships>
</file>

<file path=ppt/slides/_rels/slide2.xml.rels><?xml version="1.0" encoding="UTF-8" standalone="yes"?>
<Relationships xmlns="http://schemas.openxmlformats.org/package/2006/relationships"><Relationship Id="rId9" Type="http://schemas.openxmlformats.org/officeDocument/2006/relationships/tags" Target="../tags/tag100.xml"/><Relationship Id="rId8" Type="http://schemas.openxmlformats.org/officeDocument/2006/relationships/tags" Target="../tags/tag99.xml"/><Relationship Id="rId7" Type="http://schemas.openxmlformats.org/officeDocument/2006/relationships/tags" Target="../tags/tag98.xml"/><Relationship Id="rId6" Type="http://schemas.openxmlformats.org/officeDocument/2006/relationships/tags" Target="../tags/tag97.xml"/><Relationship Id="rId5" Type="http://schemas.openxmlformats.org/officeDocument/2006/relationships/tags" Target="../tags/tag96.xml"/><Relationship Id="rId4" Type="http://schemas.openxmlformats.org/officeDocument/2006/relationships/tags" Target="../tags/tag95.xml"/><Relationship Id="rId3" Type="http://schemas.openxmlformats.org/officeDocument/2006/relationships/tags" Target="../tags/tag94.xml"/><Relationship Id="rId28" Type="http://schemas.openxmlformats.org/officeDocument/2006/relationships/slideLayout" Target="../slideLayouts/slideLayout3.xml"/><Relationship Id="rId27" Type="http://schemas.openxmlformats.org/officeDocument/2006/relationships/tags" Target="../tags/tag118.xml"/><Relationship Id="rId26" Type="http://schemas.openxmlformats.org/officeDocument/2006/relationships/tags" Target="../tags/tag117.xml"/><Relationship Id="rId25" Type="http://schemas.openxmlformats.org/officeDocument/2006/relationships/tags" Target="../tags/tag116.xml"/><Relationship Id="rId24" Type="http://schemas.openxmlformats.org/officeDocument/2006/relationships/tags" Target="../tags/tag115.xml"/><Relationship Id="rId23" Type="http://schemas.openxmlformats.org/officeDocument/2006/relationships/tags" Target="../tags/tag114.xml"/><Relationship Id="rId22" Type="http://schemas.openxmlformats.org/officeDocument/2006/relationships/tags" Target="../tags/tag113.xml"/><Relationship Id="rId21" Type="http://schemas.openxmlformats.org/officeDocument/2006/relationships/tags" Target="../tags/tag112.xml"/><Relationship Id="rId20" Type="http://schemas.openxmlformats.org/officeDocument/2006/relationships/tags" Target="../tags/tag111.xml"/><Relationship Id="rId2" Type="http://schemas.openxmlformats.org/officeDocument/2006/relationships/tags" Target="../tags/tag93.xml"/><Relationship Id="rId19" Type="http://schemas.openxmlformats.org/officeDocument/2006/relationships/tags" Target="../tags/tag110.xml"/><Relationship Id="rId18" Type="http://schemas.openxmlformats.org/officeDocument/2006/relationships/tags" Target="../tags/tag109.xml"/><Relationship Id="rId17" Type="http://schemas.openxmlformats.org/officeDocument/2006/relationships/tags" Target="../tags/tag108.xml"/><Relationship Id="rId16" Type="http://schemas.openxmlformats.org/officeDocument/2006/relationships/tags" Target="../tags/tag107.xml"/><Relationship Id="rId15" Type="http://schemas.openxmlformats.org/officeDocument/2006/relationships/tags" Target="../tags/tag106.xml"/><Relationship Id="rId14" Type="http://schemas.openxmlformats.org/officeDocument/2006/relationships/tags" Target="../tags/tag105.xml"/><Relationship Id="rId13" Type="http://schemas.openxmlformats.org/officeDocument/2006/relationships/tags" Target="../tags/tag104.xml"/><Relationship Id="rId12" Type="http://schemas.openxmlformats.org/officeDocument/2006/relationships/tags" Target="../tags/tag103.xml"/><Relationship Id="rId11" Type="http://schemas.openxmlformats.org/officeDocument/2006/relationships/tags" Target="../tags/tag102.xml"/><Relationship Id="rId10" Type="http://schemas.openxmlformats.org/officeDocument/2006/relationships/tags" Target="../tags/tag101.xml"/><Relationship Id="rId1" Type="http://schemas.openxmlformats.org/officeDocument/2006/relationships/tags" Target="../tags/tag92.xml"/></Relationships>
</file>

<file path=ppt/slides/_rels/slide20.xml.rels><?xml version="1.0" encoding="UTF-8" standalone="yes"?>
<Relationships xmlns="http://schemas.openxmlformats.org/package/2006/relationships"><Relationship Id="rId9" Type="http://schemas.openxmlformats.org/officeDocument/2006/relationships/tags" Target="../tags/tag289.xml"/><Relationship Id="rId8" Type="http://schemas.openxmlformats.org/officeDocument/2006/relationships/tags" Target="../tags/tag288.xml"/><Relationship Id="rId7" Type="http://schemas.openxmlformats.org/officeDocument/2006/relationships/image" Target="../media/image34.jpeg"/><Relationship Id="rId6" Type="http://schemas.openxmlformats.org/officeDocument/2006/relationships/tags" Target="../tags/tag287.xml"/><Relationship Id="rId5" Type="http://schemas.openxmlformats.org/officeDocument/2006/relationships/tags" Target="../tags/tag286.xml"/><Relationship Id="rId4" Type="http://schemas.openxmlformats.org/officeDocument/2006/relationships/tags" Target="../tags/tag285.xml"/><Relationship Id="rId3" Type="http://schemas.openxmlformats.org/officeDocument/2006/relationships/tags" Target="../tags/tag284.xml"/><Relationship Id="rId2" Type="http://schemas.openxmlformats.org/officeDocument/2006/relationships/tags" Target="../tags/tag283.xml"/><Relationship Id="rId18" Type="http://schemas.openxmlformats.org/officeDocument/2006/relationships/notesSlide" Target="../notesSlides/notesSlide13.xml"/><Relationship Id="rId17" Type="http://schemas.openxmlformats.org/officeDocument/2006/relationships/slideLayout" Target="../slideLayouts/slideLayout7.xml"/><Relationship Id="rId16" Type="http://schemas.openxmlformats.org/officeDocument/2006/relationships/tags" Target="../tags/tag295.xml"/><Relationship Id="rId15" Type="http://schemas.openxmlformats.org/officeDocument/2006/relationships/tags" Target="../tags/tag294.xml"/><Relationship Id="rId14" Type="http://schemas.openxmlformats.org/officeDocument/2006/relationships/tags" Target="../tags/tag293.xml"/><Relationship Id="rId13" Type="http://schemas.openxmlformats.org/officeDocument/2006/relationships/image" Target="../media/image35.jpeg"/><Relationship Id="rId12" Type="http://schemas.openxmlformats.org/officeDocument/2006/relationships/tags" Target="../tags/tag292.xml"/><Relationship Id="rId11" Type="http://schemas.openxmlformats.org/officeDocument/2006/relationships/tags" Target="../tags/tag291.xml"/><Relationship Id="rId10" Type="http://schemas.openxmlformats.org/officeDocument/2006/relationships/tags" Target="../tags/tag290.xml"/><Relationship Id="rId1" Type="http://schemas.openxmlformats.org/officeDocument/2006/relationships/tags" Target="../tags/tag282.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298.xml"/><Relationship Id="rId2" Type="http://schemas.openxmlformats.org/officeDocument/2006/relationships/tags" Target="../tags/tag297.xml"/><Relationship Id="rId1" Type="http://schemas.openxmlformats.org/officeDocument/2006/relationships/tags" Target="../tags/tag296.xml"/></Relationships>
</file>

<file path=ppt/slides/_rels/slide22.xml.rels><?xml version="1.0" encoding="UTF-8" standalone="yes"?>
<Relationships xmlns="http://schemas.openxmlformats.org/package/2006/relationships"><Relationship Id="rId9" Type="http://schemas.openxmlformats.org/officeDocument/2006/relationships/image" Target="../media/image37.png"/><Relationship Id="rId8" Type="http://schemas.openxmlformats.org/officeDocument/2006/relationships/tags" Target="../tags/tag304.xml"/><Relationship Id="rId7" Type="http://schemas.openxmlformats.org/officeDocument/2006/relationships/image" Target="../media/image36.svg"/><Relationship Id="rId6" Type="http://schemas.openxmlformats.org/officeDocument/2006/relationships/image" Target="../media/image23.png"/><Relationship Id="rId5" Type="http://schemas.openxmlformats.org/officeDocument/2006/relationships/tags" Target="../tags/tag303.xml"/><Relationship Id="rId4" Type="http://schemas.openxmlformats.org/officeDocument/2006/relationships/tags" Target="../tags/tag302.xml"/><Relationship Id="rId3" Type="http://schemas.openxmlformats.org/officeDocument/2006/relationships/tags" Target="../tags/tag301.xml"/><Relationship Id="rId2" Type="http://schemas.openxmlformats.org/officeDocument/2006/relationships/tags" Target="../tags/tag300.xml"/><Relationship Id="rId12" Type="http://schemas.openxmlformats.org/officeDocument/2006/relationships/notesSlide" Target="../notesSlides/notesSlide14.xml"/><Relationship Id="rId11" Type="http://schemas.openxmlformats.org/officeDocument/2006/relationships/slideLayout" Target="../slideLayouts/slideLayout7.xml"/><Relationship Id="rId10" Type="http://schemas.openxmlformats.org/officeDocument/2006/relationships/tags" Target="../tags/tag305.xml"/><Relationship Id="rId1" Type="http://schemas.openxmlformats.org/officeDocument/2006/relationships/tags" Target="../tags/tag299.xml"/></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308.xml"/><Relationship Id="rId2" Type="http://schemas.openxmlformats.org/officeDocument/2006/relationships/tags" Target="../tags/tag307.xml"/><Relationship Id="rId1" Type="http://schemas.openxmlformats.org/officeDocument/2006/relationships/tags" Target="../tags/tag306.xml"/></Relationships>
</file>

<file path=ppt/slides/_rels/slide24.xml.rels><?xml version="1.0" encoding="UTF-8" standalone="yes"?>
<Relationships xmlns="http://schemas.openxmlformats.org/package/2006/relationships"><Relationship Id="rId9" Type="http://schemas.openxmlformats.org/officeDocument/2006/relationships/tags" Target="../tags/tag316.xml"/><Relationship Id="rId8" Type="http://schemas.openxmlformats.org/officeDocument/2006/relationships/tags" Target="../tags/tag315.xml"/><Relationship Id="rId7" Type="http://schemas.openxmlformats.org/officeDocument/2006/relationships/tags" Target="../tags/tag314.xml"/><Relationship Id="rId6" Type="http://schemas.openxmlformats.org/officeDocument/2006/relationships/tags" Target="../tags/tag313.xml"/><Relationship Id="rId5" Type="http://schemas.openxmlformats.org/officeDocument/2006/relationships/tags" Target="../tags/tag312.xml"/><Relationship Id="rId4" Type="http://schemas.openxmlformats.org/officeDocument/2006/relationships/tags" Target="../tags/tag311.xml"/><Relationship Id="rId3" Type="http://schemas.openxmlformats.org/officeDocument/2006/relationships/tags" Target="../tags/tag310.xml"/><Relationship Id="rId2" Type="http://schemas.openxmlformats.org/officeDocument/2006/relationships/image" Target="../media/image38.jpeg"/><Relationship Id="rId12" Type="http://schemas.openxmlformats.org/officeDocument/2006/relationships/notesSlide" Target="../notesSlides/notesSlide15.xml"/><Relationship Id="rId11" Type="http://schemas.openxmlformats.org/officeDocument/2006/relationships/slideLayout" Target="../slideLayouts/slideLayout7.xml"/><Relationship Id="rId10" Type="http://schemas.openxmlformats.org/officeDocument/2006/relationships/tags" Target="../tags/tag317.xml"/><Relationship Id="rId1" Type="http://schemas.openxmlformats.org/officeDocument/2006/relationships/tags" Target="../tags/tag309.xml"/></Relationships>
</file>

<file path=ppt/slides/_rels/slide25.xml.rels><?xml version="1.0" encoding="UTF-8" standalone="yes"?>
<Relationships xmlns="http://schemas.openxmlformats.org/package/2006/relationships"><Relationship Id="rId9" Type="http://schemas.openxmlformats.org/officeDocument/2006/relationships/tags" Target="../tags/tag324.xml"/><Relationship Id="rId8" Type="http://schemas.openxmlformats.org/officeDocument/2006/relationships/tags" Target="../tags/tag323.xml"/><Relationship Id="rId7" Type="http://schemas.openxmlformats.org/officeDocument/2006/relationships/image" Target="../media/image40.jpeg"/><Relationship Id="rId6" Type="http://schemas.openxmlformats.org/officeDocument/2006/relationships/tags" Target="../tags/tag322.xml"/><Relationship Id="rId5" Type="http://schemas.openxmlformats.org/officeDocument/2006/relationships/tags" Target="../tags/tag321.xml"/><Relationship Id="rId4" Type="http://schemas.openxmlformats.org/officeDocument/2006/relationships/tags" Target="../tags/tag320.xml"/><Relationship Id="rId3" Type="http://schemas.openxmlformats.org/officeDocument/2006/relationships/image" Target="../media/image39.jpeg"/><Relationship Id="rId2" Type="http://schemas.openxmlformats.org/officeDocument/2006/relationships/tags" Target="../tags/tag319.xml"/><Relationship Id="rId18" Type="http://schemas.openxmlformats.org/officeDocument/2006/relationships/notesSlide" Target="../notesSlides/notesSlide16.xml"/><Relationship Id="rId17" Type="http://schemas.openxmlformats.org/officeDocument/2006/relationships/slideLayout" Target="../slideLayouts/slideLayout7.xml"/><Relationship Id="rId16" Type="http://schemas.openxmlformats.org/officeDocument/2006/relationships/tags" Target="../tags/tag331.xml"/><Relationship Id="rId15" Type="http://schemas.openxmlformats.org/officeDocument/2006/relationships/tags" Target="../tags/tag330.xml"/><Relationship Id="rId14" Type="http://schemas.openxmlformats.org/officeDocument/2006/relationships/tags" Target="../tags/tag329.xml"/><Relationship Id="rId13" Type="http://schemas.openxmlformats.org/officeDocument/2006/relationships/tags" Target="../tags/tag328.xml"/><Relationship Id="rId12" Type="http://schemas.openxmlformats.org/officeDocument/2006/relationships/tags" Target="../tags/tag327.xml"/><Relationship Id="rId11" Type="http://schemas.openxmlformats.org/officeDocument/2006/relationships/tags" Target="../tags/tag326.xml"/><Relationship Id="rId10" Type="http://schemas.openxmlformats.org/officeDocument/2006/relationships/tags" Target="../tags/tag325.xml"/><Relationship Id="rId1" Type="http://schemas.openxmlformats.org/officeDocument/2006/relationships/tags" Target="../tags/tag318.xml"/></Relationships>
</file>

<file path=ppt/slides/_rels/slide26.xml.rels><?xml version="1.0" encoding="UTF-8" standalone="yes"?>
<Relationships xmlns="http://schemas.openxmlformats.org/package/2006/relationships"><Relationship Id="rId9" Type="http://schemas.openxmlformats.org/officeDocument/2006/relationships/tags" Target="../tags/tag338.xml"/><Relationship Id="rId8" Type="http://schemas.openxmlformats.org/officeDocument/2006/relationships/tags" Target="../tags/tag337.xml"/><Relationship Id="rId7" Type="http://schemas.openxmlformats.org/officeDocument/2006/relationships/tags" Target="../tags/tag336.xml"/><Relationship Id="rId6" Type="http://schemas.openxmlformats.org/officeDocument/2006/relationships/tags" Target="../tags/tag335.xml"/><Relationship Id="rId5" Type="http://schemas.openxmlformats.org/officeDocument/2006/relationships/image" Target="../media/image41.jpeg"/><Relationship Id="rId4" Type="http://schemas.openxmlformats.org/officeDocument/2006/relationships/tags" Target="../tags/tag334.xml"/><Relationship Id="rId3" Type="http://schemas.openxmlformats.org/officeDocument/2006/relationships/image" Target="../media/image27.png"/><Relationship Id="rId21" Type="http://schemas.openxmlformats.org/officeDocument/2006/relationships/notesSlide" Target="../notesSlides/notesSlide17.xml"/><Relationship Id="rId20" Type="http://schemas.openxmlformats.org/officeDocument/2006/relationships/slideLayout" Target="../slideLayouts/slideLayout7.xml"/><Relationship Id="rId2" Type="http://schemas.openxmlformats.org/officeDocument/2006/relationships/tags" Target="../tags/tag333.xml"/><Relationship Id="rId19" Type="http://schemas.openxmlformats.org/officeDocument/2006/relationships/tags" Target="../tags/tag344.xml"/><Relationship Id="rId18" Type="http://schemas.openxmlformats.org/officeDocument/2006/relationships/image" Target="../media/image32.svg"/><Relationship Id="rId17" Type="http://schemas.openxmlformats.org/officeDocument/2006/relationships/image" Target="../media/image31.png"/><Relationship Id="rId16" Type="http://schemas.openxmlformats.org/officeDocument/2006/relationships/tags" Target="../tags/tag343.xml"/><Relationship Id="rId15" Type="http://schemas.openxmlformats.org/officeDocument/2006/relationships/tags" Target="../tags/tag342.xml"/><Relationship Id="rId14" Type="http://schemas.openxmlformats.org/officeDocument/2006/relationships/image" Target="../media/image30.svg"/><Relationship Id="rId13" Type="http://schemas.openxmlformats.org/officeDocument/2006/relationships/image" Target="../media/image29.png"/><Relationship Id="rId12" Type="http://schemas.openxmlformats.org/officeDocument/2006/relationships/tags" Target="../tags/tag341.xml"/><Relationship Id="rId11" Type="http://schemas.openxmlformats.org/officeDocument/2006/relationships/tags" Target="../tags/tag340.xml"/><Relationship Id="rId10" Type="http://schemas.openxmlformats.org/officeDocument/2006/relationships/tags" Target="../tags/tag339.xml"/><Relationship Id="rId1" Type="http://schemas.openxmlformats.org/officeDocument/2006/relationships/tags" Target="../tags/tag332.xml"/></Relationships>
</file>

<file path=ppt/slides/_rels/slide27.xml.rels><?xml version="1.0" encoding="UTF-8" standalone="yes"?>
<Relationships xmlns="http://schemas.openxmlformats.org/package/2006/relationships"><Relationship Id="rId9" Type="http://schemas.openxmlformats.org/officeDocument/2006/relationships/tags" Target="../tags/tag351.xml"/><Relationship Id="rId8" Type="http://schemas.openxmlformats.org/officeDocument/2006/relationships/tags" Target="../tags/tag350.xml"/><Relationship Id="rId7" Type="http://schemas.openxmlformats.org/officeDocument/2006/relationships/tags" Target="../tags/tag349.xml"/><Relationship Id="rId6" Type="http://schemas.openxmlformats.org/officeDocument/2006/relationships/tags" Target="../tags/tag348.xml"/><Relationship Id="rId5" Type="http://schemas.openxmlformats.org/officeDocument/2006/relationships/image" Target="../media/image43.jpeg"/><Relationship Id="rId4" Type="http://schemas.openxmlformats.org/officeDocument/2006/relationships/tags" Target="../tags/tag347.xml"/><Relationship Id="rId3" Type="http://schemas.openxmlformats.org/officeDocument/2006/relationships/image" Target="../media/image42.jpeg"/><Relationship Id="rId2" Type="http://schemas.openxmlformats.org/officeDocument/2006/relationships/tags" Target="../tags/tag346.xml"/><Relationship Id="rId16" Type="http://schemas.openxmlformats.org/officeDocument/2006/relationships/notesSlide" Target="../notesSlides/notesSlide18.xml"/><Relationship Id="rId15" Type="http://schemas.openxmlformats.org/officeDocument/2006/relationships/slideLayout" Target="../slideLayouts/slideLayout7.xml"/><Relationship Id="rId14" Type="http://schemas.openxmlformats.org/officeDocument/2006/relationships/tags" Target="../tags/tag356.xml"/><Relationship Id="rId13" Type="http://schemas.openxmlformats.org/officeDocument/2006/relationships/tags" Target="../tags/tag355.xml"/><Relationship Id="rId12" Type="http://schemas.openxmlformats.org/officeDocument/2006/relationships/tags" Target="../tags/tag354.xml"/><Relationship Id="rId11" Type="http://schemas.openxmlformats.org/officeDocument/2006/relationships/tags" Target="../tags/tag353.xml"/><Relationship Id="rId10" Type="http://schemas.openxmlformats.org/officeDocument/2006/relationships/tags" Target="../tags/tag352.xml"/><Relationship Id="rId1" Type="http://schemas.openxmlformats.org/officeDocument/2006/relationships/tags" Target="../tags/tag345.xml"/></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4.xml"/><Relationship Id="rId3" Type="http://schemas.openxmlformats.org/officeDocument/2006/relationships/tags" Target="../tags/tag359.xml"/><Relationship Id="rId2" Type="http://schemas.openxmlformats.org/officeDocument/2006/relationships/tags" Target="../tags/tag358.xml"/><Relationship Id="rId1" Type="http://schemas.openxmlformats.org/officeDocument/2006/relationships/tags" Target="../tags/tag357.xml"/></Relationships>
</file>

<file path=ppt/slides/_rels/slide2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361.xml"/><Relationship Id="rId2" Type="http://schemas.openxmlformats.org/officeDocument/2006/relationships/image" Target="../media/image44.png"/><Relationship Id="rId1" Type="http://schemas.openxmlformats.org/officeDocument/2006/relationships/tags" Target="../tags/tag360.xml"/></Relationships>
</file>

<file path=ppt/slides/_rels/slide3.xml.rels><?xml version="1.0" encoding="UTF-8" standalone="yes"?>
<Relationships xmlns="http://schemas.openxmlformats.org/package/2006/relationships"><Relationship Id="rId9" Type="http://schemas.openxmlformats.org/officeDocument/2006/relationships/tags" Target="../tags/tag127.xml"/><Relationship Id="rId8" Type="http://schemas.openxmlformats.org/officeDocument/2006/relationships/tags" Target="../tags/tag126.xml"/><Relationship Id="rId7" Type="http://schemas.openxmlformats.org/officeDocument/2006/relationships/tags" Target="../tags/tag125.xml"/><Relationship Id="rId6" Type="http://schemas.openxmlformats.org/officeDocument/2006/relationships/tags" Target="../tags/tag124.xml"/><Relationship Id="rId5" Type="http://schemas.openxmlformats.org/officeDocument/2006/relationships/tags" Target="../tags/tag123.xml"/><Relationship Id="rId4" Type="http://schemas.openxmlformats.org/officeDocument/2006/relationships/tags" Target="../tags/tag122.xml"/><Relationship Id="rId3" Type="http://schemas.openxmlformats.org/officeDocument/2006/relationships/tags" Target="../tags/tag121.xml"/><Relationship Id="rId2" Type="http://schemas.openxmlformats.org/officeDocument/2006/relationships/tags" Target="../tags/tag120.xml"/><Relationship Id="rId12" Type="http://schemas.openxmlformats.org/officeDocument/2006/relationships/slideLayout" Target="../slideLayouts/slideLayout3.xml"/><Relationship Id="rId11" Type="http://schemas.openxmlformats.org/officeDocument/2006/relationships/tags" Target="../tags/tag129.xml"/><Relationship Id="rId10" Type="http://schemas.openxmlformats.org/officeDocument/2006/relationships/tags" Target="../tags/tag128.xml"/><Relationship Id="rId1" Type="http://schemas.openxmlformats.org/officeDocument/2006/relationships/tags" Target="../tags/tag119.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63.xml"/><Relationship Id="rId1" Type="http://schemas.openxmlformats.org/officeDocument/2006/relationships/tags" Target="../tags/tag36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65.xml"/><Relationship Id="rId1" Type="http://schemas.openxmlformats.org/officeDocument/2006/relationships/tags" Target="../tags/tag364.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67.xml"/><Relationship Id="rId1" Type="http://schemas.openxmlformats.org/officeDocument/2006/relationships/tags" Target="../tags/tag366.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69.xml"/><Relationship Id="rId1" Type="http://schemas.openxmlformats.org/officeDocument/2006/relationships/tags" Target="../tags/tag368.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71.xml"/><Relationship Id="rId1" Type="http://schemas.openxmlformats.org/officeDocument/2006/relationships/tags" Target="../tags/tag370.xml"/></Relationships>
</file>

<file path=ppt/slides/_rels/slide35.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374.xml"/><Relationship Id="rId2" Type="http://schemas.openxmlformats.org/officeDocument/2006/relationships/tags" Target="../tags/tag373.xml"/><Relationship Id="rId1" Type="http://schemas.openxmlformats.org/officeDocument/2006/relationships/tags" Target="../tags/tag372.xml"/></Relationships>
</file>

<file path=ppt/slides/_rels/slide36.xml.rels><?xml version="1.0" encoding="UTF-8" standalone="yes"?>
<Relationships xmlns="http://schemas.openxmlformats.org/package/2006/relationships"><Relationship Id="rId9" Type="http://schemas.openxmlformats.org/officeDocument/2006/relationships/tags" Target="../tags/tag382.xml"/><Relationship Id="rId8" Type="http://schemas.openxmlformats.org/officeDocument/2006/relationships/tags" Target="../tags/tag381.xml"/><Relationship Id="rId7" Type="http://schemas.openxmlformats.org/officeDocument/2006/relationships/image" Target="../media/image45.jpeg"/><Relationship Id="rId6" Type="http://schemas.openxmlformats.org/officeDocument/2006/relationships/tags" Target="../tags/tag380.xml"/><Relationship Id="rId5" Type="http://schemas.openxmlformats.org/officeDocument/2006/relationships/tags" Target="../tags/tag379.xml"/><Relationship Id="rId4" Type="http://schemas.openxmlformats.org/officeDocument/2006/relationships/tags" Target="../tags/tag378.xml"/><Relationship Id="rId3" Type="http://schemas.openxmlformats.org/officeDocument/2006/relationships/tags" Target="../tags/tag377.xml"/><Relationship Id="rId2" Type="http://schemas.openxmlformats.org/officeDocument/2006/relationships/tags" Target="../tags/tag376.xml"/><Relationship Id="rId18" Type="http://schemas.openxmlformats.org/officeDocument/2006/relationships/notesSlide" Target="../notesSlides/notesSlide20.xml"/><Relationship Id="rId17" Type="http://schemas.openxmlformats.org/officeDocument/2006/relationships/slideLayout" Target="../slideLayouts/slideLayout7.xml"/><Relationship Id="rId16" Type="http://schemas.openxmlformats.org/officeDocument/2006/relationships/tags" Target="../tags/tag388.xml"/><Relationship Id="rId15" Type="http://schemas.openxmlformats.org/officeDocument/2006/relationships/tags" Target="../tags/tag387.xml"/><Relationship Id="rId14" Type="http://schemas.openxmlformats.org/officeDocument/2006/relationships/tags" Target="../tags/tag386.xml"/><Relationship Id="rId13" Type="http://schemas.openxmlformats.org/officeDocument/2006/relationships/image" Target="../media/image46.jpeg"/><Relationship Id="rId12" Type="http://schemas.openxmlformats.org/officeDocument/2006/relationships/tags" Target="../tags/tag385.xml"/><Relationship Id="rId11" Type="http://schemas.openxmlformats.org/officeDocument/2006/relationships/tags" Target="../tags/tag384.xml"/><Relationship Id="rId10" Type="http://schemas.openxmlformats.org/officeDocument/2006/relationships/tags" Target="../tags/tag383.xml"/><Relationship Id="rId1" Type="http://schemas.openxmlformats.org/officeDocument/2006/relationships/tags" Target="../tags/tag375.xml"/></Relationships>
</file>

<file path=ppt/slides/_rels/slide37.xml.rels><?xml version="1.0" encoding="UTF-8" standalone="yes"?>
<Relationships xmlns="http://schemas.openxmlformats.org/package/2006/relationships"><Relationship Id="rId6" Type="http://schemas.openxmlformats.org/officeDocument/2006/relationships/slideLayout" Target="../slideLayouts/slideLayout11.xml"/><Relationship Id="rId5" Type="http://schemas.openxmlformats.org/officeDocument/2006/relationships/tags" Target="../tags/tag393.xml"/><Relationship Id="rId4" Type="http://schemas.openxmlformats.org/officeDocument/2006/relationships/tags" Target="../tags/tag392.xml"/><Relationship Id="rId3" Type="http://schemas.openxmlformats.org/officeDocument/2006/relationships/tags" Target="../tags/tag391.xml"/><Relationship Id="rId2" Type="http://schemas.openxmlformats.org/officeDocument/2006/relationships/tags" Target="../tags/tag390.xml"/><Relationship Id="rId1" Type="http://schemas.openxmlformats.org/officeDocument/2006/relationships/tags" Target="../tags/tag389.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132.xml"/><Relationship Id="rId2" Type="http://schemas.openxmlformats.org/officeDocument/2006/relationships/tags" Target="../tags/tag131.xml"/><Relationship Id="rId1" Type="http://schemas.openxmlformats.org/officeDocument/2006/relationships/tags" Target="../tags/tag130.xml"/></Relationships>
</file>

<file path=ppt/slides/_rels/slide5.xml.rels><?xml version="1.0" encoding="UTF-8" standalone="yes"?>
<Relationships xmlns="http://schemas.openxmlformats.org/package/2006/relationships"><Relationship Id="rId9" Type="http://schemas.openxmlformats.org/officeDocument/2006/relationships/tags" Target="../tags/tag141.xml"/><Relationship Id="rId8" Type="http://schemas.openxmlformats.org/officeDocument/2006/relationships/tags" Target="../tags/tag140.xml"/><Relationship Id="rId7" Type="http://schemas.openxmlformats.org/officeDocument/2006/relationships/tags" Target="../tags/tag139.xml"/><Relationship Id="rId6" Type="http://schemas.openxmlformats.org/officeDocument/2006/relationships/tags" Target="../tags/tag138.xml"/><Relationship Id="rId5" Type="http://schemas.openxmlformats.org/officeDocument/2006/relationships/tags" Target="../tags/tag137.xml"/><Relationship Id="rId4" Type="http://schemas.openxmlformats.org/officeDocument/2006/relationships/tags" Target="../tags/tag136.xml"/><Relationship Id="rId3" Type="http://schemas.openxmlformats.org/officeDocument/2006/relationships/tags" Target="../tags/tag135.xml"/><Relationship Id="rId25" Type="http://schemas.openxmlformats.org/officeDocument/2006/relationships/notesSlide" Target="../notesSlides/notesSlide1.xml"/><Relationship Id="rId24" Type="http://schemas.openxmlformats.org/officeDocument/2006/relationships/slideLayout" Target="../slideLayouts/slideLayout7.xml"/><Relationship Id="rId23" Type="http://schemas.openxmlformats.org/officeDocument/2006/relationships/image" Target="../media/image16.png"/><Relationship Id="rId22" Type="http://schemas.openxmlformats.org/officeDocument/2006/relationships/image" Target="../media/image15.png"/><Relationship Id="rId21" Type="http://schemas.openxmlformats.org/officeDocument/2006/relationships/image" Target="../media/image14.png"/><Relationship Id="rId20" Type="http://schemas.openxmlformats.org/officeDocument/2006/relationships/image" Target="../media/image13.png"/><Relationship Id="rId2" Type="http://schemas.openxmlformats.org/officeDocument/2006/relationships/tags" Target="../tags/tag134.xml"/><Relationship Id="rId19" Type="http://schemas.openxmlformats.org/officeDocument/2006/relationships/image" Target="../media/image12.png"/><Relationship Id="rId18" Type="http://schemas.openxmlformats.org/officeDocument/2006/relationships/image" Target="../media/image11.png"/><Relationship Id="rId17" Type="http://schemas.openxmlformats.org/officeDocument/2006/relationships/image" Target="../media/image10.png"/><Relationship Id="rId16" Type="http://schemas.openxmlformats.org/officeDocument/2006/relationships/tags" Target="../tags/tag145.xml"/><Relationship Id="rId15" Type="http://schemas.openxmlformats.org/officeDocument/2006/relationships/image" Target="../media/image9.png"/><Relationship Id="rId14" Type="http://schemas.openxmlformats.org/officeDocument/2006/relationships/tags" Target="../tags/tag144.xml"/><Relationship Id="rId13" Type="http://schemas.openxmlformats.org/officeDocument/2006/relationships/image" Target="../media/image8.png"/><Relationship Id="rId12" Type="http://schemas.openxmlformats.org/officeDocument/2006/relationships/tags" Target="../tags/tag143.xml"/><Relationship Id="rId11" Type="http://schemas.openxmlformats.org/officeDocument/2006/relationships/tags" Target="../tags/tag142.xml"/><Relationship Id="rId10" Type="http://schemas.openxmlformats.org/officeDocument/2006/relationships/image" Target="../media/image7.png"/><Relationship Id="rId1" Type="http://schemas.openxmlformats.org/officeDocument/2006/relationships/tags" Target="../tags/tag133.xml"/></Relationships>
</file>

<file path=ppt/slides/_rels/slide6.xml.rels><?xml version="1.0" encoding="UTF-8" standalone="yes"?>
<Relationships xmlns="http://schemas.openxmlformats.org/package/2006/relationships"><Relationship Id="rId9" Type="http://schemas.openxmlformats.org/officeDocument/2006/relationships/image" Target="../media/image17.png"/><Relationship Id="rId8" Type="http://schemas.openxmlformats.org/officeDocument/2006/relationships/tags" Target="../tags/tag153.xml"/><Relationship Id="rId7" Type="http://schemas.openxmlformats.org/officeDocument/2006/relationships/tags" Target="../tags/tag152.xml"/><Relationship Id="rId6" Type="http://schemas.openxmlformats.org/officeDocument/2006/relationships/tags" Target="../tags/tag151.xml"/><Relationship Id="rId5" Type="http://schemas.openxmlformats.org/officeDocument/2006/relationships/tags" Target="../tags/tag150.xml"/><Relationship Id="rId4" Type="http://schemas.openxmlformats.org/officeDocument/2006/relationships/tags" Target="../tags/tag149.xml"/><Relationship Id="rId3" Type="http://schemas.openxmlformats.org/officeDocument/2006/relationships/tags" Target="../tags/tag148.xml"/><Relationship Id="rId2" Type="http://schemas.openxmlformats.org/officeDocument/2006/relationships/tags" Target="../tags/tag147.xml"/><Relationship Id="rId12" Type="http://schemas.openxmlformats.org/officeDocument/2006/relationships/notesSlide" Target="../notesSlides/notesSlide2.xml"/><Relationship Id="rId11" Type="http://schemas.openxmlformats.org/officeDocument/2006/relationships/slideLayout" Target="../slideLayouts/slideLayout7.xml"/><Relationship Id="rId10" Type="http://schemas.openxmlformats.org/officeDocument/2006/relationships/tags" Target="../tags/tag154.xml"/><Relationship Id="rId1" Type="http://schemas.openxmlformats.org/officeDocument/2006/relationships/tags" Target="../tags/tag146.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157.xml"/><Relationship Id="rId2" Type="http://schemas.openxmlformats.org/officeDocument/2006/relationships/tags" Target="../tags/tag156.xml"/><Relationship Id="rId1" Type="http://schemas.openxmlformats.org/officeDocument/2006/relationships/tags" Target="../tags/tag155.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164.xml"/><Relationship Id="rId7" Type="http://schemas.openxmlformats.org/officeDocument/2006/relationships/tags" Target="../tags/tag163.xml"/><Relationship Id="rId6" Type="http://schemas.openxmlformats.org/officeDocument/2006/relationships/tags" Target="../tags/tag162.xml"/><Relationship Id="rId5" Type="http://schemas.openxmlformats.org/officeDocument/2006/relationships/tags" Target="../tags/tag161.xml"/><Relationship Id="rId4" Type="http://schemas.openxmlformats.org/officeDocument/2006/relationships/tags" Target="../tags/tag160.xml"/><Relationship Id="rId3" Type="http://schemas.openxmlformats.org/officeDocument/2006/relationships/tags" Target="../tags/tag159.xml"/><Relationship Id="rId2" Type="http://schemas.openxmlformats.org/officeDocument/2006/relationships/image" Target="../media/image18.jpeg"/><Relationship Id="rId10" Type="http://schemas.openxmlformats.org/officeDocument/2006/relationships/notesSlide" Target="../notesSlides/notesSlide3.xml"/><Relationship Id="rId1" Type="http://schemas.openxmlformats.org/officeDocument/2006/relationships/tags" Target="../tags/tag158.xml"/></Relationships>
</file>

<file path=ppt/slides/_rels/slide9.xml.rels><?xml version="1.0" encoding="UTF-8" standalone="yes"?>
<Relationships xmlns="http://schemas.openxmlformats.org/package/2006/relationships"><Relationship Id="rId9" Type="http://schemas.openxmlformats.org/officeDocument/2006/relationships/tags" Target="../tags/tag172.xml"/><Relationship Id="rId8" Type="http://schemas.openxmlformats.org/officeDocument/2006/relationships/tags" Target="../tags/tag171.xml"/><Relationship Id="rId7" Type="http://schemas.openxmlformats.org/officeDocument/2006/relationships/tags" Target="../tags/tag170.xml"/><Relationship Id="rId6" Type="http://schemas.openxmlformats.org/officeDocument/2006/relationships/tags" Target="../tags/tag169.xml"/><Relationship Id="rId5" Type="http://schemas.openxmlformats.org/officeDocument/2006/relationships/tags" Target="../tags/tag168.xml"/><Relationship Id="rId4" Type="http://schemas.openxmlformats.org/officeDocument/2006/relationships/image" Target="../media/image19.jpeg"/><Relationship Id="rId3" Type="http://schemas.openxmlformats.org/officeDocument/2006/relationships/tags" Target="../tags/tag167.xml"/><Relationship Id="rId2" Type="http://schemas.openxmlformats.org/officeDocument/2006/relationships/tags" Target="../tags/tag166.xml"/><Relationship Id="rId14" Type="http://schemas.openxmlformats.org/officeDocument/2006/relationships/notesSlide" Target="../notesSlides/notesSlide4.xml"/><Relationship Id="rId13" Type="http://schemas.openxmlformats.org/officeDocument/2006/relationships/slideLayout" Target="../slideLayouts/slideLayout7.xml"/><Relationship Id="rId12" Type="http://schemas.openxmlformats.org/officeDocument/2006/relationships/tags" Target="../tags/tag174.xml"/><Relationship Id="rId11" Type="http://schemas.openxmlformats.org/officeDocument/2006/relationships/image" Target="../media/image20.jpeg"/><Relationship Id="rId10" Type="http://schemas.openxmlformats.org/officeDocument/2006/relationships/tags" Target="../tags/tag173.xml"/><Relationship Id="rId1" Type="http://schemas.openxmlformats.org/officeDocument/2006/relationships/tags" Target="../tags/tag16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p:txBody>
          <a:bodyPr/>
          <a:lstStyle/>
          <a:p>
            <a:r>
              <a:rPr lang="zh-CN" dirty="0">
                <a:solidFill>
                  <a:srgbClr val="3C586E"/>
                </a:solidFill>
                <a:latin typeface="微软雅黑" panose="020B0503020204020204" charset="-122"/>
                <a:ea typeface="微软雅黑" panose="020B0503020204020204" charset="-122"/>
                <a:sym typeface="微软雅黑" panose="020B0503020204020204" charset="-122"/>
              </a:rPr>
              <a:t>标准答案的</a:t>
            </a:r>
            <a:r>
              <a:rPr lang="en-US" altLang="zh-CN" dirty="0">
                <a:solidFill>
                  <a:srgbClr val="3C586E"/>
                </a:solidFill>
                <a:latin typeface="微软雅黑" panose="020B0503020204020204" charset="-122"/>
                <a:ea typeface="微软雅黑" panose="020B0503020204020204" charset="-122"/>
                <a:sym typeface="微软雅黑" panose="020B0503020204020204" charset="-122"/>
              </a:rPr>
              <a:t>“</a:t>
            </a:r>
            <a:r>
              <a:rPr lang="zh-CN" altLang="en-US" dirty="0">
                <a:solidFill>
                  <a:srgbClr val="3C586E"/>
                </a:solidFill>
                <a:latin typeface="微软雅黑" panose="020B0503020204020204" charset="-122"/>
                <a:ea typeface="微软雅黑" panose="020B0503020204020204" charset="-122"/>
                <a:sym typeface="微软雅黑" panose="020B0503020204020204" charset="-122"/>
              </a:rPr>
              <a:t>术</a:t>
            </a:r>
            <a:r>
              <a:rPr lang="en-US" altLang="zh-CN" dirty="0">
                <a:solidFill>
                  <a:srgbClr val="3C586E"/>
                </a:solidFill>
                <a:latin typeface="微软雅黑" panose="020B0503020204020204" charset="-122"/>
                <a:ea typeface="微软雅黑" panose="020B0503020204020204" charset="-122"/>
                <a:sym typeface="微软雅黑" panose="020B0503020204020204" charset="-122"/>
              </a:rPr>
              <a:t>”</a:t>
            </a:r>
            <a:r>
              <a:rPr lang="zh-CN" altLang="en-US" dirty="0">
                <a:solidFill>
                  <a:srgbClr val="3C586E"/>
                </a:solidFill>
                <a:latin typeface="微软雅黑" panose="020B0503020204020204" charset="-122"/>
                <a:ea typeface="微软雅黑" panose="020B0503020204020204" charset="-122"/>
                <a:sym typeface="微软雅黑" panose="020B0503020204020204" charset="-122"/>
              </a:rPr>
              <a:t>与</a:t>
            </a:r>
            <a:r>
              <a:rPr lang="en-US" altLang="zh-CN" dirty="0">
                <a:solidFill>
                  <a:srgbClr val="3C586E"/>
                </a:solidFill>
                <a:latin typeface="微软雅黑" panose="020B0503020204020204" charset="-122"/>
                <a:ea typeface="微软雅黑" panose="020B0503020204020204" charset="-122"/>
                <a:sym typeface="微软雅黑" panose="020B0503020204020204" charset="-122"/>
              </a:rPr>
              <a:t>“</a:t>
            </a:r>
            <a:r>
              <a:rPr lang="zh-CN" altLang="en-US" dirty="0">
                <a:solidFill>
                  <a:srgbClr val="3C586E"/>
                </a:solidFill>
                <a:latin typeface="微软雅黑" panose="020B0503020204020204" charset="-122"/>
                <a:ea typeface="微软雅黑" panose="020B0503020204020204" charset="-122"/>
                <a:sym typeface="微软雅黑" panose="020B0503020204020204" charset="-122"/>
              </a:rPr>
              <a:t>道</a:t>
            </a:r>
            <a:r>
              <a:rPr lang="en-US" altLang="zh-CN" dirty="0">
                <a:solidFill>
                  <a:srgbClr val="3C586E"/>
                </a:solidFill>
                <a:latin typeface="微软雅黑" panose="020B0503020204020204" charset="-122"/>
                <a:ea typeface="微软雅黑" panose="020B0503020204020204" charset="-122"/>
                <a:sym typeface="微软雅黑" panose="020B0503020204020204" charset="-122"/>
              </a:rPr>
              <a:t>”</a:t>
            </a:r>
            <a:endParaRPr lang="zh-CN" altLang="en-US"/>
          </a:p>
        </p:txBody>
      </p:sp>
      <p:sp>
        <p:nvSpPr>
          <p:cNvPr id="6" name="公司名"/>
          <p:cNvSpPr>
            <a:spLocks noGrp="1"/>
          </p:cNvSpPr>
          <p:nvPr>
            <p:ph type="body" sz="quarter" idx="13"/>
            <p:custDataLst>
              <p:tags r:id="rId2"/>
            </p:custDataLst>
          </p:nvPr>
        </p:nvSpPr>
        <p:spPr/>
        <p:txBody>
          <a:bodyPr/>
          <a:lstStyle/>
          <a:p>
            <a:r>
              <a:rPr lang="en-US" altLang="zh-CN"/>
              <a:t>MKC Group</a:t>
            </a:r>
            <a:endParaRPr lang="en-US" altLang="zh-CN"/>
          </a:p>
        </p:txBody>
      </p:sp>
      <p:sp>
        <p:nvSpPr>
          <p:cNvPr id="8" name="年份"/>
          <p:cNvSpPr>
            <a:spLocks noGrp="1"/>
          </p:cNvSpPr>
          <p:nvPr>
            <p:ph type="body" sz="quarter" idx="15"/>
            <p:custDataLst>
              <p:tags r:id="rId3"/>
            </p:custDataLst>
          </p:nvPr>
        </p:nvSpPr>
        <p:spPr/>
        <p:txBody>
          <a:bodyPr/>
          <a:lstStyle/>
          <a:p>
            <a:r>
              <a:rPr lang="en-US" altLang="zh-CN"/>
              <a:t>2024</a:t>
            </a:r>
            <a:endParaRPr lang="en-US" altLang="zh-CN"/>
          </a:p>
        </p:txBody>
      </p:sp>
      <p:sp>
        <p:nvSpPr>
          <p:cNvPr id="10" name="署名"/>
          <p:cNvSpPr>
            <a:spLocks noGrp="1"/>
          </p:cNvSpPr>
          <p:nvPr>
            <p:ph type="body" sz="quarter" idx="17"/>
            <p:custDataLst>
              <p:tags r:id="rId4"/>
            </p:custDataLst>
          </p:nvPr>
        </p:nvSpPr>
        <p:spPr>
          <a:xfrm>
            <a:off x="1834169" y="5058604"/>
            <a:ext cx="2880000" cy="504000"/>
          </a:xfrm>
        </p:spPr>
        <p:txBody>
          <a:bodyPr/>
          <a:lstStyle/>
          <a:p>
            <a:r>
              <a:rPr lang="en-US" altLang="zh-CN"/>
              <a:t>汇报人：</a:t>
            </a:r>
            <a:r>
              <a:rPr lang="zh-CN" altLang="en-US">
                <a:ea typeface="宋体" panose="02010600030101010101" pitchFamily="2" charset="-122"/>
              </a:rPr>
              <a:t>刘茂琦</a:t>
            </a:r>
            <a:endParaRPr lang="zh-CN" altLang="en-US">
              <a:ea typeface="宋体" panose="02010600030101010101" pitchFamily="2" charset="-122"/>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大学生活的多元化探索</a:t>
            </a:r>
            <a:endParaRPr lang="zh-CN" altLang="en-US"/>
          </a:p>
        </p:txBody>
      </p:sp>
      <p:sp>
        <p:nvSpPr>
          <p:cNvPr id="6" name="节编号"/>
          <p:cNvSpPr>
            <a:spLocks noGrp="1"/>
          </p:cNvSpPr>
          <p:nvPr>
            <p:ph type="body" sz="quarter" idx="13"/>
            <p:custDataLst>
              <p:tags r:id="rId2"/>
            </p:custDataLst>
          </p:nvPr>
        </p:nvSpPr>
        <p:spPr/>
        <p:txBody>
          <a:bodyPr>
            <a:normAutofit/>
          </a:bodyPr>
          <a:lstStyle/>
          <a:p>
            <a:r>
              <a:rPr lang="zh-CN" altLang="en-US"/>
              <a:t>03</a:t>
            </a: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任意形状 27"/>
          <p:cNvSpPr/>
          <p:nvPr>
            <p:custDataLst>
              <p:tags r:id="rId1"/>
            </p:custDataLst>
          </p:nvPr>
        </p:nvSpPr>
        <p:spPr>
          <a:xfrm>
            <a:off x="0" y="0"/>
            <a:ext cx="5892800" cy="6858000"/>
          </a:xfrm>
          <a:custGeom>
            <a:avLst/>
            <a:gdLst>
              <a:gd name="connsiteX0" fmla="*/ 0 w 4419600"/>
              <a:gd name="connsiteY0" fmla="*/ 0 h 5143500"/>
              <a:gd name="connsiteX1" fmla="*/ 4419600 w 4419600"/>
              <a:gd name="connsiteY1" fmla="*/ 0 h 5143500"/>
              <a:gd name="connsiteX2" fmla="*/ 4419600 w 4419600"/>
              <a:gd name="connsiteY2" fmla="*/ 40810 h 5143500"/>
              <a:gd name="connsiteX3" fmla="*/ 4309545 w 4419600"/>
              <a:gd name="connsiteY3" fmla="*/ 59847 h 5143500"/>
              <a:gd name="connsiteX4" fmla="*/ 606350 w 4419600"/>
              <a:gd name="connsiteY4" fmla="*/ 4567941 h 5143500"/>
              <a:gd name="connsiteX5" fmla="*/ 624548 w 4419600"/>
              <a:gd name="connsiteY5" fmla="*/ 4979676 h 5143500"/>
              <a:gd name="connsiteX6" fmla="*/ 646400 w 4419600"/>
              <a:gd name="connsiteY6" fmla="*/ 5143500 h 5143500"/>
              <a:gd name="connsiteX7" fmla="*/ 0 w 4419600"/>
              <a:gd name="connsiteY7"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9600" h="5143500">
                <a:moveTo>
                  <a:pt x="0" y="0"/>
                </a:moveTo>
                <a:lnTo>
                  <a:pt x="4419600" y="0"/>
                </a:lnTo>
                <a:lnTo>
                  <a:pt x="4419600" y="40810"/>
                </a:lnTo>
                <a:lnTo>
                  <a:pt x="4309545" y="59847"/>
                </a:lnTo>
                <a:cubicBezTo>
                  <a:pt x="2198662" y="474814"/>
                  <a:pt x="606350" y="2335426"/>
                  <a:pt x="606350" y="4567941"/>
                </a:cubicBezTo>
                <a:cubicBezTo>
                  <a:pt x="606350" y="4706709"/>
                  <a:pt x="612502" y="4844040"/>
                  <a:pt x="624548" y="4979676"/>
                </a:cubicBezTo>
                <a:lnTo>
                  <a:pt x="646400" y="5143500"/>
                </a:lnTo>
                <a:lnTo>
                  <a:pt x="0" y="5143500"/>
                </a:ln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kumimoji="1" lang="zh-CN" altLang="en-US" sz="3200">
              <a:latin typeface="+mn-ea"/>
              <a:sym typeface="微软雅黑" panose="020B0503020204020204" charset="-122"/>
            </a:endParaRPr>
          </a:p>
        </p:txBody>
      </p:sp>
      <p:sp>
        <p:nvSpPr>
          <p:cNvPr id="15" name="任意形状 25"/>
          <p:cNvSpPr/>
          <p:nvPr>
            <p:custDataLst>
              <p:tags r:id="rId2"/>
            </p:custDataLst>
          </p:nvPr>
        </p:nvSpPr>
        <p:spPr>
          <a:xfrm flipH="1" flipV="1">
            <a:off x="8397543" y="4970052"/>
            <a:ext cx="3794457" cy="1887948"/>
          </a:xfrm>
          <a:custGeom>
            <a:avLst/>
            <a:gdLst>
              <a:gd name="connsiteX0" fmla="*/ 0 w 2845843"/>
              <a:gd name="connsiteY0" fmla="*/ 1415961 h 1415961"/>
              <a:gd name="connsiteX1" fmla="*/ 0 w 2845843"/>
              <a:gd name="connsiteY1" fmla="*/ 0 h 1415961"/>
              <a:gd name="connsiteX2" fmla="*/ 2845843 w 2845843"/>
              <a:gd name="connsiteY2" fmla="*/ 0 h 1415961"/>
              <a:gd name="connsiteX3" fmla="*/ 2651432 w 2845843"/>
              <a:gd name="connsiteY3" fmla="*/ 24238 h 1415961"/>
              <a:gd name="connsiteX4" fmla="*/ 142714 w 2845843"/>
              <a:gd name="connsiteY4" fmla="*/ 1265403 h 14159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5843" h="1415961">
                <a:moveTo>
                  <a:pt x="0" y="1415961"/>
                </a:moveTo>
                <a:lnTo>
                  <a:pt x="0" y="0"/>
                </a:lnTo>
                <a:lnTo>
                  <a:pt x="2845843" y="0"/>
                </a:lnTo>
                <a:lnTo>
                  <a:pt x="2651432" y="24238"/>
                </a:lnTo>
                <a:cubicBezTo>
                  <a:pt x="1683526" y="169017"/>
                  <a:pt x="814319" y="615706"/>
                  <a:pt x="142714" y="1265403"/>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kumimoji="1" lang="zh-CN" altLang="en-US" sz="3200">
              <a:latin typeface="+mn-ea"/>
              <a:sym typeface="微软雅黑" panose="020B0503020204020204" charset="-122"/>
            </a:endParaRPr>
          </a:p>
        </p:txBody>
      </p:sp>
      <p:sp>
        <p:nvSpPr>
          <p:cNvPr id="16" name="标题 15"/>
          <p:cNvSpPr>
            <a:spLocks noGrp="1"/>
          </p:cNvSpPr>
          <p:nvPr>
            <p:ph type="title"/>
            <p:custDataLst>
              <p:tags r:id="rId3"/>
            </p:custDataLst>
          </p:nvPr>
        </p:nvSpPr>
        <p:spPr/>
        <p:txBody>
          <a:bodyPr/>
          <a:lstStyle/>
          <a:p>
            <a:r>
              <a:rPr lang="zh-CN" altLang="en-US"/>
              <a:t>学业：成绩与能力提升</a:t>
            </a:r>
            <a:endParaRPr lang="zh-CN" altLang="en-US"/>
          </a:p>
        </p:txBody>
      </p:sp>
      <p:sp>
        <p:nvSpPr>
          <p:cNvPr id="9" name="圆角矩形 5"/>
          <p:cNvSpPr/>
          <p:nvPr>
            <p:custDataLst>
              <p:tags r:id="rId4"/>
            </p:custDataLst>
          </p:nvPr>
        </p:nvSpPr>
        <p:spPr>
          <a:xfrm>
            <a:off x="6018261" y="1494790"/>
            <a:ext cx="2028767" cy="1770712"/>
          </a:xfrm>
          <a:prstGeom prst="roundRect">
            <a:avLst>
              <a:gd name="adj" fmla="val 6373"/>
            </a:avLst>
          </a:prstGeom>
          <a:solidFill>
            <a:schemeClr val="lt1"/>
          </a:solidFill>
          <a:effectLst>
            <a:outerShdw blurRad="508000" dist="76200" dir="5400000" algn="bl" rotWithShape="0">
              <a:schemeClr val="accent1">
                <a:alpha val="20000"/>
              </a:schemeClr>
            </a:outerShdw>
          </a:effectLst>
        </p:spPr>
        <p:txBody>
          <a:bodyPr vert="horz" wrap="square" numCol="1" spcCol="0" rtlCol="0" fromWordArt="0" anchor="ctr" anchorCtr="0" forceAA="0" compatLnSpc="0">
            <a:noAutofit/>
          </a:bodyPr>
          <a:p>
            <a:pPr lvl="0" algn="ctr">
              <a:buClrTx/>
              <a:buSzTx/>
              <a:buFontTx/>
            </a:pPr>
            <a:endParaRPr kumimoji="1" lang="zh-CN" altLang="en-US" sz="3200" dirty="0">
              <a:latin typeface="+mn-ea"/>
              <a:sym typeface="微软雅黑" panose="020B0503020204020204" charset="-122"/>
            </a:endParaRPr>
          </a:p>
        </p:txBody>
      </p:sp>
      <p:sp>
        <p:nvSpPr>
          <p:cNvPr id="13" name="矩形 12"/>
          <p:cNvSpPr/>
          <p:nvPr>
            <p:custDataLst>
              <p:tags r:id="rId5"/>
            </p:custDataLst>
          </p:nvPr>
        </p:nvSpPr>
        <p:spPr>
          <a:xfrm>
            <a:off x="6332081" y="2678075"/>
            <a:ext cx="1400885" cy="778600"/>
          </a:xfrm>
          <a:prstGeom prst="rect">
            <a:avLst/>
          </a:prstGeom>
        </p:spPr>
        <p:txBody>
          <a:bodyPr wrap="square" lIns="0" tIns="0" rIns="0" bIns="0">
            <a:noAutofit/>
          </a:bodyPr>
          <a:p>
            <a:pPr algn="just">
              <a:lnSpc>
                <a:spcPct val="150000"/>
              </a:lnSpc>
              <a:spcBef>
                <a:spcPct val="0"/>
              </a:spcBef>
              <a:spcAft>
                <a:spcPct val="0"/>
              </a:spcAft>
            </a:pPr>
            <a:r>
              <a:rPr lang="zh-CN" altLang="en-US" sz="1400">
                <a:solidFill>
                  <a:srgbClr val="404040"/>
                </a:solidFill>
                <a:latin typeface="+mn-ea"/>
                <a:cs typeface="+mn-ea"/>
              </a:rPr>
              <a:t>真正的</a:t>
            </a:r>
            <a:r>
              <a:rPr lang="en-US" altLang="zh-CN" sz="1400">
                <a:solidFill>
                  <a:srgbClr val="404040"/>
                </a:solidFill>
                <a:latin typeface="+mn-ea"/>
                <a:cs typeface="+mn-ea"/>
              </a:rPr>
              <a:t>“</a:t>
            </a:r>
            <a:r>
              <a:rPr lang="zh-CN" altLang="en-US" sz="1400">
                <a:solidFill>
                  <a:srgbClr val="404040"/>
                </a:solidFill>
                <a:latin typeface="+mn-ea"/>
                <a:ea typeface="宋体" panose="02010600030101010101" pitchFamily="2" charset="-122"/>
                <a:cs typeface="+mn-ea"/>
              </a:rPr>
              <a:t>大佬</a:t>
            </a:r>
            <a:r>
              <a:rPr lang="en-US" altLang="zh-CN" sz="1400">
                <a:solidFill>
                  <a:srgbClr val="404040"/>
                </a:solidFill>
                <a:latin typeface="+mn-ea"/>
                <a:ea typeface="宋体" panose="02010600030101010101" pitchFamily="2" charset="-122"/>
                <a:cs typeface="+mn-ea"/>
              </a:rPr>
              <a:t>”</a:t>
            </a:r>
            <a:endParaRPr lang="en-US" altLang="zh-CN" sz="1400">
              <a:solidFill>
                <a:srgbClr val="404040"/>
              </a:solidFill>
              <a:latin typeface="+mn-ea"/>
              <a:ea typeface="宋体" panose="02010600030101010101" pitchFamily="2" charset="-122"/>
              <a:cs typeface="+mn-ea"/>
            </a:endParaRPr>
          </a:p>
        </p:txBody>
      </p:sp>
      <p:pic>
        <p:nvPicPr>
          <p:cNvPr id="11" name="图形 2"/>
          <p:cNvPicPr>
            <a:picLocks noChangeAspect="1"/>
          </p:cNvPicPr>
          <p:nvPr>
            <p:custDataLst>
              <p:tags r:id="rId6"/>
            </p:custDataLst>
          </p:nvPr>
        </p:nvPicPr>
        <p:blipFill>
          <a:blip r:embed="rId7">
            <a:extLst>
              <a:ext uri="{96DAC541-7B7A-43D3-8B79-37D633B846F1}">
                <asvg:svgBlip xmlns:asvg="http://schemas.microsoft.com/office/drawing/2016/SVG/main" r:embed="rId8"/>
              </a:ext>
            </a:extLst>
          </a:blip>
          <a:stretch>
            <a:fillRect/>
          </a:stretch>
        </p:blipFill>
        <p:spPr>
          <a:xfrm>
            <a:off x="6413670" y="1898543"/>
            <a:ext cx="371258" cy="359019"/>
          </a:xfrm>
          <a:prstGeom prst="rect">
            <a:avLst/>
          </a:prstGeom>
        </p:spPr>
      </p:pic>
      <p:sp>
        <p:nvSpPr>
          <p:cNvPr id="17" name="矩形 16"/>
          <p:cNvSpPr/>
          <p:nvPr>
            <p:custDataLst>
              <p:tags r:id="rId9"/>
            </p:custDataLst>
          </p:nvPr>
        </p:nvSpPr>
        <p:spPr>
          <a:xfrm>
            <a:off x="6332081" y="2413258"/>
            <a:ext cx="1400885" cy="203377"/>
          </a:xfrm>
          <a:prstGeom prst="rect">
            <a:avLst/>
          </a:prstGeom>
          <a:noFill/>
        </p:spPr>
        <p:txBody>
          <a:bodyPr wrap="square" lIns="0" tIns="0" rIns="0" bIns="0" rtlCol="0">
            <a:noAutofit/>
          </a:bodyPr>
          <a:p>
            <a:pPr>
              <a:spcBef>
                <a:spcPct val="0"/>
              </a:spcBef>
              <a:spcAft>
                <a:spcPct val="0"/>
              </a:spcAft>
            </a:pPr>
            <a:r>
              <a:rPr kumimoji="1" lang="zh-CN" altLang="en-US" b="1">
                <a:solidFill>
                  <a:srgbClr val="000000"/>
                </a:solidFill>
                <a:latin typeface="+mn-ea"/>
                <a:cs typeface="+mn-ea"/>
              </a:rPr>
              <a:t>数学编程能力</a:t>
            </a:r>
            <a:endParaRPr kumimoji="1" lang="zh-CN" altLang="en-US" b="1">
              <a:solidFill>
                <a:srgbClr val="000000"/>
              </a:solidFill>
              <a:latin typeface="+mn-ea"/>
              <a:cs typeface="+mn-ea"/>
            </a:endParaRPr>
          </a:p>
        </p:txBody>
      </p:sp>
      <p:pic>
        <p:nvPicPr>
          <p:cNvPr id="18" name="图形 1"/>
          <p:cNvPicPr>
            <a:picLocks noChangeAspect="1"/>
          </p:cNvPicPr>
          <p:nvPr>
            <p:custDataLst>
              <p:tags r:id="rId10"/>
            </p:custDataLst>
          </p:nvPr>
        </p:nvPicPr>
        <p:blipFill>
          <a:blip r:embed="rId11">
            <a:extLst>
              <a:ext uri="{96DAC541-7B7A-43D3-8B79-37D633B846F1}">
                <asvg:svgBlip xmlns:asvg="http://schemas.microsoft.com/office/drawing/2016/SVG/main" r:embed="rId12"/>
              </a:ext>
            </a:extLst>
          </a:blip>
          <a:stretch>
            <a:fillRect/>
          </a:stretch>
        </p:blipFill>
        <p:spPr>
          <a:xfrm>
            <a:off x="3939868" y="1892948"/>
            <a:ext cx="371856" cy="369950"/>
          </a:xfrm>
          <a:prstGeom prst="rect">
            <a:avLst/>
          </a:prstGeom>
        </p:spPr>
      </p:pic>
      <p:sp>
        <p:nvSpPr>
          <p:cNvPr id="19" name="矩形 18"/>
          <p:cNvSpPr/>
          <p:nvPr>
            <p:custDataLst>
              <p:tags r:id="rId13"/>
            </p:custDataLst>
          </p:nvPr>
        </p:nvSpPr>
        <p:spPr>
          <a:xfrm>
            <a:off x="3867150" y="2677795"/>
            <a:ext cx="1616075" cy="681355"/>
          </a:xfrm>
          <a:prstGeom prst="rect">
            <a:avLst/>
          </a:prstGeom>
        </p:spPr>
        <p:txBody>
          <a:bodyPr wrap="square" lIns="0" tIns="0" rIns="0" bIns="0">
            <a:noAutofit/>
          </a:bodyPr>
          <a:p>
            <a:pPr algn="just">
              <a:lnSpc>
                <a:spcPct val="150000"/>
              </a:lnSpc>
              <a:spcBef>
                <a:spcPct val="0"/>
              </a:spcBef>
              <a:spcAft>
                <a:spcPct val="0"/>
              </a:spcAft>
            </a:pPr>
            <a:r>
              <a:rPr lang="zh-CN" altLang="en-US" sz="1400" dirty="0">
                <a:solidFill>
                  <a:schemeClr val="tx1">
                    <a:lumMod val="85000"/>
                    <a:lumOff val="15000"/>
                  </a:schemeClr>
                </a:solidFill>
                <a:latin typeface="+mn-ea"/>
                <a:cs typeface="+mn-ea"/>
              </a:rPr>
              <a:t>保证基础课程成绩，奠定坚实基础</a:t>
            </a:r>
            <a:endParaRPr lang="zh-CN" altLang="en-US" sz="1400" dirty="0">
              <a:solidFill>
                <a:schemeClr val="tx1">
                  <a:lumMod val="85000"/>
                  <a:lumOff val="15000"/>
                </a:schemeClr>
              </a:solidFill>
              <a:latin typeface="+mn-ea"/>
              <a:cs typeface="+mn-ea"/>
            </a:endParaRPr>
          </a:p>
        </p:txBody>
      </p:sp>
      <p:sp>
        <p:nvSpPr>
          <p:cNvPr id="20" name="矩形 19"/>
          <p:cNvSpPr/>
          <p:nvPr>
            <p:custDataLst>
              <p:tags r:id="rId14"/>
            </p:custDataLst>
          </p:nvPr>
        </p:nvSpPr>
        <p:spPr>
          <a:xfrm>
            <a:off x="3867137" y="2413258"/>
            <a:ext cx="1400885" cy="203377"/>
          </a:xfrm>
          <a:prstGeom prst="rect">
            <a:avLst/>
          </a:prstGeom>
          <a:noFill/>
        </p:spPr>
        <p:txBody>
          <a:bodyPr wrap="square" lIns="0" tIns="0" rIns="0" bIns="0" rtlCol="0">
            <a:noAutofit/>
          </a:bodyPr>
          <a:p>
            <a:pPr>
              <a:spcBef>
                <a:spcPct val="0"/>
              </a:spcBef>
              <a:spcAft>
                <a:spcPct val="0"/>
              </a:spcAft>
            </a:pPr>
            <a:r>
              <a:rPr kumimoji="1" lang="zh-CN" altLang="en-US" b="1">
                <a:solidFill>
                  <a:schemeClr val="tx1"/>
                </a:solidFill>
                <a:latin typeface="+mn-ea"/>
                <a:cs typeface="+mn-ea"/>
              </a:rPr>
              <a:t>基础课程成绩</a:t>
            </a:r>
            <a:endParaRPr kumimoji="1" lang="zh-CN" altLang="en-US" b="1">
              <a:solidFill>
                <a:schemeClr val="tx1"/>
              </a:solidFill>
              <a:latin typeface="+mn-ea"/>
              <a:cs typeface="+mn-ea"/>
            </a:endParaRPr>
          </a:p>
        </p:txBody>
      </p:sp>
      <p:sp>
        <p:nvSpPr>
          <p:cNvPr id="3" name="椭圆"/>
          <p:cNvSpPr/>
          <p:nvPr>
            <p:custDataLst>
              <p:tags r:id="rId15"/>
            </p:custDataLst>
          </p:nvPr>
        </p:nvSpPr>
        <p:spPr>
          <a:xfrm>
            <a:off x="5332627" y="4537764"/>
            <a:ext cx="982913" cy="983400"/>
          </a:xfrm>
          <a:prstGeom prst="ellipse">
            <a:avLst/>
          </a:prstGeom>
          <a:noFill/>
          <a:ln w="6350">
            <a:gradFill flip="none" rotWithShape="1">
              <a:gsLst>
                <a:gs pos="5000">
                  <a:schemeClr val="accent1"/>
                </a:gs>
                <a:gs pos="88000">
                  <a:schemeClr val="accent1">
                    <a:alpha val="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noAutofit/>
          </a:bodyPr>
          <a:p>
            <a:pPr marL="0" marR="0" lvl="0" indent="0" algn="ctr" defTabSz="914400" rtl="0" eaLnBrk="1" fontAlgn="auto" latinLnBrk="0" hangingPunct="1">
              <a:lnSpc>
                <a:spcPct val="100000"/>
              </a:lnSpc>
              <a:spcBef>
                <a:spcPts val="0"/>
              </a:spcBef>
              <a:spcAft>
                <a:spcPts val="0"/>
              </a:spcAft>
              <a:buClrTx/>
              <a:buSzTx/>
              <a:buFontTx/>
              <a:buNone/>
            </a:pPr>
            <a:endParaRPr kumimoji="0" lang="bg-BG" sz="2400" b="0" i="0" baseline="0" noProof="0" dirty="0">
              <a:ln>
                <a:noFill/>
              </a:ln>
              <a:solidFill>
                <a:prstClr val="white"/>
              </a:solidFill>
              <a:effectLst/>
              <a:uLnTx/>
              <a:uFillTx/>
              <a:latin typeface="+mn-ea"/>
              <a:cs typeface="OPPOSans M" panose="00020600040101010101" pitchFamily="18" charset="-122"/>
              <a:sym typeface="OPPOSans M" panose="00020600040101010101" pitchFamily="18" charset="-122"/>
            </a:endParaRPr>
          </a:p>
        </p:txBody>
      </p:sp>
      <p:sp>
        <p:nvSpPr>
          <p:cNvPr id="6" name="椭圆 5"/>
          <p:cNvSpPr/>
          <p:nvPr>
            <p:custDataLst>
              <p:tags r:id="rId16"/>
            </p:custDataLst>
          </p:nvPr>
        </p:nvSpPr>
        <p:spPr>
          <a:xfrm>
            <a:off x="5423425" y="4629032"/>
            <a:ext cx="800803" cy="800803"/>
          </a:xfrm>
          <a:prstGeom prst="ellipse">
            <a:avLst/>
          </a:prstGeom>
          <a:solidFill>
            <a:schemeClr val="accent1"/>
          </a:solidFill>
        </p:spPr>
        <p:txBody>
          <a:bodyPr wrap="none" lIns="0" tIns="0" rIns="0" bIns="0" rtlCol="0" anchor="ctr" anchorCtr="0">
            <a:noAutofit/>
          </a:bodyPr>
          <a:p>
            <a:pPr algn="ctr">
              <a:spcBef>
                <a:spcPct val="0"/>
              </a:spcBef>
              <a:spcAft>
                <a:spcPct val="0"/>
              </a:spcAft>
            </a:pPr>
            <a:r>
              <a:rPr lang="en-US" altLang="zh-CN" sz="2400" b="1">
                <a:solidFill>
                  <a:srgbClr val="FFFFFF"/>
                </a:solidFill>
                <a:latin typeface="+mn-ea"/>
                <a:cs typeface="+mn-ea"/>
                <a:sym typeface="+mn-ea"/>
              </a:rPr>
              <a:t>02</a:t>
            </a:r>
            <a:endParaRPr lang="en-US" altLang="zh-CN" sz="2400" b="1">
              <a:solidFill>
                <a:srgbClr val="FFFFFF"/>
              </a:solidFill>
              <a:latin typeface="+mn-ea"/>
              <a:cs typeface="+mn-ea"/>
              <a:sym typeface="+mn-ea"/>
            </a:endParaRPr>
          </a:p>
        </p:txBody>
      </p:sp>
      <p:sp>
        <p:nvSpPr>
          <p:cNvPr id="7" name="弧形 85"/>
          <p:cNvSpPr/>
          <p:nvPr>
            <p:custDataLst>
              <p:tags r:id="rId17"/>
            </p:custDataLst>
          </p:nvPr>
        </p:nvSpPr>
        <p:spPr>
          <a:xfrm rot="16200000">
            <a:off x="5259707" y="4499657"/>
            <a:ext cx="1056244" cy="1055757"/>
          </a:xfrm>
          <a:prstGeom prst="arc">
            <a:avLst>
              <a:gd name="adj1" fmla="val 2657162"/>
              <a:gd name="adj2" fmla="val 8176062"/>
            </a:avLst>
          </a:prstGeom>
          <a:noFill/>
          <a:ln w="38100"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2400" b="0" i="0" baseline="0" noProof="0" dirty="0">
              <a:ln>
                <a:noFill/>
              </a:ln>
              <a:solidFill>
                <a:prstClr val="white"/>
              </a:solidFill>
              <a:effectLst/>
              <a:uLnTx/>
              <a:uFillTx/>
              <a:latin typeface="+mn-ea"/>
              <a:cs typeface="OPPOSans M" panose="00020600040101010101" pitchFamily="18" charset="-122"/>
              <a:sym typeface="OPPOSans M" panose="00020600040101010101" pitchFamily="18" charset="-122"/>
            </a:endParaRPr>
          </a:p>
        </p:txBody>
      </p:sp>
      <p:sp>
        <p:nvSpPr>
          <p:cNvPr id="10" name="椭圆"/>
          <p:cNvSpPr/>
          <p:nvPr>
            <p:custDataLst>
              <p:tags r:id="rId18"/>
            </p:custDataLst>
          </p:nvPr>
        </p:nvSpPr>
        <p:spPr>
          <a:xfrm>
            <a:off x="2940363" y="4538704"/>
            <a:ext cx="982913" cy="983400"/>
          </a:xfrm>
          <a:prstGeom prst="ellipse">
            <a:avLst/>
          </a:prstGeom>
          <a:noFill/>
          <a:ln w="6350">
            <a:gradFill flip="none" rotWithShape="1">
              <a:gsLst>
                <a:gs pos="0">
                  <a:schemeClr val="accent1"/>
                </a:gs>
                <a:gs pos="88000">
                  <a:schemeClr val="accent1">
                    <a:alpha val="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noAutofit/>
          </a:bodyPr>
          <a:p>
            <a:pPr marL="0" marR="0" lvl="0" indent="0" algn="ctr" defTabSz="914400" rtl="0" eaLnBrk="1" fontAlgn="auto" latinLnBrk="0" hangingPunct="1">
              <a:lnSpc>
                <a:spcPct val="100000"/>
              </a:lnSpc>
              <a:spcBef>
                <a:spcPts val="0"/>
              </a:spcBef>
              <a:spcAft>
                <a:spcPts val="0"/>
              </a:spcAft>
              <a:buClrTx/>
              <a:buSzTx/>
              <a:buFontTx/>
              <a:buNone/>
            </a:pPr>
            <a:endParaRPr kumimoji="0" lang="bg-BG" sz="2400" b="0" i="0" baseline="0" noProof="0" dirty="0">
              <a:ln>
                <a:noFill/>
              </a:ln>
              <a:solidFill>
                <a:prstClr val="white"/>
              </a:solidFill>
              <a:effectLst/>
              <a:uLnTx/>
              <a:uFillTx/>
              <a:latin typeface="+mn-ea"/>
              <a:cs typeface="OPPOSans M" panose="00020600040101010101" pitchFamily="18" charset="-122"/>
              <a:sym typeface="OPPOSans M" panose="00020600040101010101" pitchFamily="18" charset="-122"/>
            </a:endParaRPr>
          </a:p>
        </p:txBody>
      </p:sp>
      <p:sp>
        <p:nvSpPr>
          <p:cNvPr id="21" name="椭圆 20"/>
          <p:cNvSpPr/>
          <p:nvPr>
            <p:custDataLst>
              <p:tags r:id="rId19"/>
            </p:custDataLst>
          </p:nvPr>
        </p:nvSpPr>
        <p:spPr>
          <a:xfrm>
            <a:off x="3030690" y="4629973"/>
            <a:ext cx="800803" cy="800803"/>
          </a:xfrm>
          <a:prstGeom prst="ellipse">
            <a:avLst/>
          </a:prstGeom>
          <a:solidFill>
            <a:schemeClr val="accent1"/>
          </a:solidFill>
        </p:spPr>
        <p:txBody>
          <a:bodyPr wrap="none" lIns="0" tIns="0" rIns="0" bIns="0" rtlCol="0" anchor="ctr" anchorCtr="0">
            <a:noAutofit/>
          </a:bodyPr>
          <a:p>
            <a:pPr algn="ctr">
              <a:spcBef>
                <a:spcPct val="0"/>
              </a:spcBef>
              <a:spcAft>
                <a:spcPct val="0"/>
              </a:spcAft>
            </a:pPr>
            <a:r>
              <a:rPr lang="en-US" altLang="zh-CN" sz="2400" b="1" dirty="0">
                <a:solidFill>
                  <a:srgbClr val="FFFFFF"/>
                </a:solidFill>
                <a:latin typeface="+mn-ea"/>
                <a:cs typeface="+mn-ea"/>
                <a:sym typeface="+mn-ea"/>
              </a:rPr>
              <a:t>01</a:t>
            </a:r>
            <a:endParaRPr lang="en-US" altLang="zh-CN" sz="2400" b="1" dirty="0">
              <a:solidFill>
                <a:srgbClr val="FFFFFF"/>
              </a:solidFill>
              <a:latin typeface="+mn-ea"/>
              <a:cs typeface="+mn-ea"/>
              <a:sym typeface="+mn-ea"/>
            </a:endParaRPr>
          </a:p>
        </p:txBody>
      </p:sp>
      <p:sp>
        <p:nvSpPr>
          <p:cNvPr id="22" name="弧形 85"/>
          <p:cNvSpPr/>
          <p:nvPr>
            <p:custDataLst>
              <p:tags r:id="rId20"/>
            </p:custDataLst>
          </p:nvPr>
        </p:nvSpPr>
        <p:spPr>
          <a:xfrm rot="16200000">
            <a:off x="2867443" y="4500128"/>
            <a:ext cx="1056244" cy="1055757"/>
          </a:xfrm>
          <a:prstGeom prst="arc">
            <a:avLst>
              <a:gd name="adj1" fmla="val 2657162"/>
              <a:gd name="adj2" fmla="val 8176062"/>
            </a:avLst>
          </a:prstGeom>
          <a:noFill/>
          <a:ln w="38100"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2400" b="0" i="0" baseline="0" noProof="0" dirty="0">
              <a:ln>
                <a:noFill/>
              </a:ln>
              <a:solidFill>
                <a:prstClr val="white"/>
              </a:solidFill>
              <a:effectLst/>
              <a:uLnTx/>
              <a:uFillTx/>
              <a:latin typeface="+mn-ea"/>
              <a:cs typeface="OPPOSans M" panose="00020600040101010101" pitchFamily="18" charset="-122"/>
              <a:sym typeface="OPPOSans M" panose="00020600040101010101" pitchFamily="18" charset="-122"/>
            </a:endParaRPr>
          </a:p>
        </p:txBody>
      </p:sp>
      <p:cxnSp>
        <p:nvCxnSpPr>
          <p:cNvPr id="23" name="直接连接符 22"/>
          <p:cNvCxnSpPr/>
          <p:nvPr>
            <p:custDataLst>
              <p:tags r:id="rId21"/>
            </p:custDataLst>
          </p:nvPr>
        </p:nvCxnSpPr>
        <p:spPr>
          <a:xfrm>
            <a:off x="3935846" y="5030330"/>
            <a:ext cx="1397302" cy="0"/>
          </a:xfrm>
          <a:prstGeom prst="line">
            <a:avLst/>
          </a:prstGeom>
          <a:ln w="15875">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27" name="矩形 26"/>
          <p:cNvSpPr/>
          <p:nvPr>
            <p:custDataLst>
              <p:tags r:id="rId22"/>
            </p:custDataLst>
          </p:nvPr>
        </p:nvSpPr>
        <p:spPr>
          <a:xfrm>
            <a:off x="1792923" y="4026849"/>
            <a:ext cx="3211337" cy="373449"/>
          </a:xfrm>
          <a:prstGeom prst="rect">
            <a:avLst/>
          </a:prstGeom>
          <a:noFill/>
          <a:extLst>
            <a:ext uri="{909E8E84-426E-40DD-AFC4-6F175D3DCCD1}">
              <a14:hiddenFill xmlns:a14="http://schemas.microsoft.com/office/drawing/2010/main">
                <a:solidFill>
                  <a:schemeClr val="accent1"/>
                </a:solidFill>
              </a14:hiddenFill>
            </a:ext>
          </a:extLst>
        </p:spPr>
        <p:txBody>
          <a:bodyPr wrap="square" lIns="0" tIns="0" rIns="0" bIns="0" rtlCol="0" anchor="t" anchorCtr="0">
            <a:noAutofit/>
          </a:bodyPr>
          <a:p>
            <a:pPr algn="ctr">
              <a:spcBef>
                <a:spcPct val="0"/>
              </a:spcBef>
              <a:spcAft>
                <a:spcPct val="0"/>
              </a:spcAft>
            </a:pPr>
            <a:r>
              <a:rPr lang="zh-CN" altLang="en-US" sz="2000" b="1" dirty="0">
                <a:solidFill>
                  <a:schemeClr val="accent1"/>
                </a:solidFill>
                <a:latin typeface="+mn-ea"/>
                <a:cs typeface="+mn-ea"/>
                <a:sym typeface="+mn-ea"/>
              </a:rPr>
              <a:t>大一卷绩点</a:t>
            </a:r>
            <a:endParaRPr lang="zh-CN" altLang="en-US" sz="2000" b="1" dirty="0">
              <a:solidFill>
                <a:schemeClr val="accent1"/>
              </a:solidFill>
              <a:latin typeface="+mn-ea"/>
              <a:cs typeface="+mn-ea"/>
              <a:sym typeface="+mn-ea"/>
            </a:endParaRPr>
          </a:p>
        </p:txBody>
      </p:sp>
      <p:sp>
        <p:nvSpPr>
          <p:cNvPr id="28" name="矩形 27"/>
          <p:cNvSpPr/>
          <p:nvPr>
            <p:custDataLst>
              <p:tags r:id="rId23"/>
            </p:custDataLst>
          </p:nvPr>
        </p:nvSpPr>
        <p:spPr>
          <a:xfrm>
            <a:off x="4510272" y="5730368"/>
            <a:ext cx="2634772" cy="373449"/>
          </a:xfrm>
          <a:prstGeom prst="rect">
            <a:avLst/>
          </a:prstGeom>
          <a:noFill/>
          <a:extLst>
            <a:ext uri="{909E8E84-426E-40DD-AFC4-6F175D3DCCD1}">
              <a14:hiddenFill xmlns:a14="http://schemas.microsoft.com/office/drawing/2010/main">
                <a:solidFill>
                  <a:schemeClr val="accent1"/>
                </a:solidFill>
              </a14:hiddenFill>
            </a:ext>
          </a:extLst>
        </p:spPr>
        <p:txBody>
          <a:bodyPr wrap="square" lIns="0" tIns="0" rIns="0" bIns="0" rtlCol="0" anchor="b" anchorCtr="0">
            <a:noAutofit/>
          </a:bodyPr>
          <a:p>
            <a:pPr algn="ctr">
              <a:spcBef>
                <a:spcPct val="0"/>
              </a:spcBef>
              <a:spcAft>
                <a:spcPct val="0"/>
              </a:spcAft>
            </a:pPr>
            <a:r>
              <a:rPr lang="zh-CN" altLang="en-US" sz="2000" b="1">
                <a:solidFill>
                  <a:schemeClr val="accent1"/>
                </a:solidFill>
                <a:latin typeface="+mn-ea"/>
                <a:cs typeface="+mn-ea"/>
                <a:sym typeface="+mn-ea"/>
              </a:rPr>
              <a:t>大二卷竞赛</a:t>
            </a:r>
            <a:endParaRPr lang="zh-CN" altLang="en-US" sz="2000" b="1">
              <a:solidFill>
                <a:schemeClr val="accent1"/>
              </a:solidFill>
              <a:latin typeface="+mn-ea"/>
              <a:cs typeface="+mn-ea"/>
              <a:sym typeface="+mn-ea"/>
            </a:endParaRPr>
          </a:p>
        </p:txBody>
      </p:sp>
      <p:sp>
        <p:nvSpPr>
          <p:cNvPr id="36" name="椭圆"/>
          <p:cNvSpPr/>
          <p:nvPr>
            <p:custDataLst>
              <p:tags r:id="rId24"/>
            </p:custDataLst>
          </p:nvPr>
        </p:nvSpPr>
        <p:spPr>
          <a:xfrm flipH="1">
            <a:off x="7723951" y="4538234"/>
            <a:ext cx="982913" cy="983400"/>
          </a:xfrm>
          <a:prstGeom prst="ellipse">
            <a:avLst/>
          </a:prstGeom>
          <a:noFill/>
          <a:ln w="6350">
            <a:gradFill flip="none" rotWithShape="1">
              <a:gsLst>
                <a:gs pos="0">
                  <a:schemeClr val="accent1"/>
                </a:gs>
                <a:gs pos="88000">
                  <a:schemeClr val="accent1">
                    <a:alpha val="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noAutofit/>
          </a:bodyPr>
          <a:p>
            <a:pPr marL="0" marR="0" lvl="0" indent="0" algn="ctr" defTabSz="914400" rtl="0" eaLnBrk="1" fontAlgn="auto" latinLnBrk="0" hangingPunct="1">
              <a:lnSpc>
                <a:spcPct val="100000"/>
              </a:lnSpc>
              <a:spcBef>
                <a:spcPts val="0"/>
              </a:spcBef>
              <a:spcAft>
                <a:spcPts val="0"/>
              </a:spcAft>
              <a:buClrTx/>
              <a:buSzTx/>
              <a:buFontTx/>
              <a:buNone/>
            </a:pPr>
            <a:endParaRPr kumimoji="0" lang="bg-BG" sz="2400" b="0" i="0" baseline="0" noProof="0" dirty="0">
              <a:ln>
                <a:noFill/>
              </a:ln>
              <a:solidFill>
                <a:prstClr val="white"/>
              </a:solidFill>
              <a:effectLst/>
              <a:uLnTx/>
              <a:uFillTx/>
              <a:latin typeface="+mn-ea"/>
              <a:cs typeface="OPPOSans M" panose="00020600040101010101" pitchFamily="18" charset="-122"/>
              <a:sym typeface="OPPOSans M" panose="00020600040101010101" pitchFamily="18" charset="-122"/>
            </a:endParaRPr>
          </a:p>
        </p:txBody>
      </p:sp>
      <p:sp>
        <p:nvSpPr>
          <p:cNvPr id="38" name="椭圆 37"/>
          <p:cNvSpPr/>
          <p:nvPr>
            <p:custDataLst>
              <p:tags r:id="rId25"/>
            </p:custDataLst>
          </p:nvPr>
        </p:nvSpPr>
        <p:spPr>
          <a:xfrm flipH="1">
            <a:off x="7815690" y="4629032"/>
            <a:ext cx="800803" cy="800803"/>
          </a:xfrm>
          <a:prstGeom prst="ellipse">
            <a:avLst/>
          </a:prstGeom>
          <a:solidFill>
            <a:schemeClr val="accent1"/>
          </a:solidFill>
        </p:spPr>
        <p:txBody>
          <a:bodyPr wrap="none" lIns="0" tIns="0" rIns="0" bIns="0" rtlCol="0" anchor="ctr" anchorCtr="0">
            <a:noAutofit/>
          </a:bodyPr>
          <a:p>
            <a:pPr algn="ctr">
              <a:spcBef>
                <a:spcPct val="0"/>
              </a:spcBef>
              <a:spcAft>
                <a:spcPct val="0"/>
              </a:spcAft>
            </a:pPr>
            <a:r>
              <a:rPr lang="en-US" altLang="zh-CN" sz="2400" b="1" dirty="0">
                <a:solidFill>
                  <a:srgbClr val="FFFFFF"/>
                </a:solidFill>
                <a:latin typeface="+mn-ea"/>
                <a:cs typeface="+mn-ea"/>
                <a:sym typeface="+mn-ea"/>
              </a:rPr>
              <a:t>03</a:t>
            </a:r>
            <a:endParaRPr lang="en-US" altLang="zh-CN" sz="2400" b="1" dirty="0">
              <a:solidFill>
                <a:srgbClr val="FFFFFF"/>
              </a:solidFill>
              <a:latin typeface="+mn-ea"/>
              <a:cs typeface="+mn-ea"/>
              <a:sym typeface="+mn-ea"/>
            </a:endParaRPr>
          </a:p>
        </p:txBody>
      </p:sp>
      <p:sp>
        <p:nvSpPr>
          <p:cNvPr id="42" name="弧形 85"/>
          <p:cNvSpPr/>
          <p:nvPr>
            <p:custDataLst>
              <p:tags r:id="rId26"/>
            </p:custDataLst>
          </p:nvPr>
        </p:nvSpPr>
        <p:spPr>
          <a:xfrm rot="5400000" flipH="1">
            <a:off x="7723480" y="4499657"/>
            <a:ext cx="1056244" cy="1055757"/>
          </a:xfrm>
          <a:prstGeom prst="arc">
            <a:avLst>
              <a:gd name="adj1" fmla="val 2657162"/>
              <a:gd name="adj2" fmla="val 8176062"/>
            </a:avLst>
          </a:prstGeom>
          <a:noFill/>
          <a:ln w="38100"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2400" b="0" i="0" baseline="0" noProof="0" dirty="0">
              <a:ln>
                <a:noFill/>
              </a:ln>
              <a:solidFill>
                <a:prstClr val="white"/>
              </a:solidFill>
              <a:effectLst/>
              <a:uLnTx/>
              <a:uFillTx/>
              <a:latin typeface="+mn-ea"/>
              <a:cs typeface="OPPOSans M" panose="00020600040101010101" pitchFamily="18" charset="-122"/>
              <a:sym typeface="OPPOSans M" panose="00020600040101010101" pitchFamily="18" charset="-122"/>
            </a:endParaRPr>
          </a:p>
        </p:txBody>
      </p:sp>
      <p:cxnSp>
        <p:nvCxnSpPr>
          <p:cNvPr id="43" name="直接连接符 42"/>
          <p:cNvCxnSpPr/>
          <p:nvPr>
            <p:custDataLst>
              <p:tags r:id="rId27"/>
            </p:custDataLst>
          </p:nvPr>
        </p:nvCxnSpPr>
        <p:spPr>
          <a:xfrm flipH="1">
            <a:off x="6314467" y="5029860"/>
            <a:ext cx="1397302" cy="0"/>
          </a:xfrm>
          <a:prstGeom prst="line">
            <a:avLst/>
          </a:prstGeom>
          <a:ln w="15875">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47" name="矩形 46"/>
          <p:cNvSpPr/>
          <p:nvPr>
            <p:custDataLst>
              <p:tags r:id="rId28"/>
            </p:custDataLst>
          </p:nvPr>
        </p:nvSpPr>
        <p:spPr>
          <a:xfrm>
            <a:off x="6571806" y="4026849"/>
            <a:ext cx="3211337" cy="373449"/>
          </a:xfrm>
          <a:prstGeom prst="rect">
            <a:avLst/>
          </a:prstGeom>
          <a:noFill/>
          <a:extLst>
            <a:ext uri="{909E8E84-426E-40DD-AFC4-6F175D3DCCD1}">
              <a14:hiddenFill xmlns:a14="http://schemas.microsoft.com/office/drawing/2010/main">
                <a:solidFill>
                  <a:schemeClr val="accent1"/>
                </a:solidFill>
              </a14:hiddenFill>
            </a:ext>
          </a:extLst>
        </p:spPr>
        <p:txBody>
          <a:bodyPr wrap="square" lIns="0" tIns="0" rIns="0" bIns="0" rtlCol="0" anchor="t" anchorCtr="0">
            <a:noAutofit/>
          </a:bodyPr>
          <a:p>
            <a:pPr algn="ctr">
              <a:spcBef>
                <a:spcPct val="0"/>
              </a:spcBef>
              <a:spcAft>
                <a:spcPct val="0"/>
              </a:spcAft>
            </a:pPr>
            <a:r>
              <a:rPr lang="zh-CN" altLang="en-US" sz="2000" b="1" dirty="0">
                <a:solidFill>
                  <a:schemeClr val="accent1"/>
                </a:solidFill>
                <a:latin typeface="+mn-ea"/>
                <a:cs typeface="+mn-ea"/>
                <a:sym typeface="+mn-ea"/>
              </a:rPr>
              <a:t>大三卷科研</a:t>
            </a:r>
            <a:endParaRPr lang="zh-CN" altLang="en-US" sz="2000" b="1" dirty="0">
              <a:solidFill>
                <a:schemeClr val="accent1"/>
              </a:solidFill>
              <a:latin typeface="+mn-ea"/>
              <a:cs typeface="+mn-ea"/>
              <a:sym typeface="+mn-ea"/>
            </a:endParaRPr>
          </a:p>
        </p:txBody>
      </p:sp>
    </p:spTree>
    <p:custDataLst>
      <p:tags r:id="rId29"/>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标题 14"/>
          <p:cNvSpPr>
            <a:spLocks noGrp="1"/>
          </p:cNvSpPr>
          <p:nvPr>
            <p:ph type="title"/>
            <p:custDataLst>
              <p:tags r:id="rId1"/>
            </p:custDataLst>
          </p:nvPr>
        </p:nvSpPr>
        <p:spPr>
          <a:xfrm>
            <a:off x="469265" y="2117301"/>
            <a:ext cx="2309495" cy="2947248"/>
          </a:xfrm>
        </p:spPr>
        <p:txBody>
          <a:bodyPr anchor="ctr">
            <a:normAutofit/>
          </a:bodyPr>
          <a:lstStyle/>
          <a:p>
            <a:pPr algn="ctr"/>
            <a:r>
              <a:rPr lang="zh-CN" altLang="en-US" dirty="0"/>
              <a:t>保证基础课程成绩</a:t>
            </a:r>
            <a:endParaRPr lang="zh-CN" altLang="en-US" dirty="0"/>
          </a:p>
        </p:txBody>
      </p:sp>
      <p:pic>
        <p:nvPicPr>
          <p:cNvPr id="5" name="图片 4" descr="/data/temp/89b13c62-7c03-11ef-b1ad-7a89083fe48e.jpg@base@tag=imgScale&amp;m=1&amp;w=1033&amp;h=760&amp;q=9589b13c62-7c03-11ef-b1ad-7a89083fe48e"/>
          <p:cNvPicPr>
            <a:picLocks noChangeAspect="1"/>
          </p:cNvPicPr>
          <p:nvPr>
            <p:custDataLst>
              <p:tags r:id="rId2"/>
            </p:custDataLst>
          </p:nvPr>
        </p:nvPicPr>
        <p:blipFill rotWithShape="1">
          <a:blip r:embed="rId3"/>
          <a:srcRect r="9321"/>
          <a:stretch>
            <a:fillRect/>
          </a:stretch>
        </p:blipFill>
        <p:spPr>
          <a:xfrm>
            <a:off x="7586098" y="1079607"/>
            <a:ext cx="3722458" cy="2736741"/>
          </a:xfrm>
          <a:prstGeom prst="roundRect">
            <a:avLst>
              <a:gd name="adj" fmla="val 8594"/>
            </a:avLst>
          </a:prstGeom>
          <a:solidFill>
            <a:srgbClr val="FFFFFF">
              <a:shade val="85000"/>
            </a:srgbClr>
          </a:solidFill>
          <a:ln w="3175" cap="flat" cmpd="sng" algn="ctr">
            <a:solidFill>
              <a:schemeClr val="tx1">
                <a:lumMod val="40000"/>
                <a:lumOff val="60000"/>
                <a:alpha val="20000"/>
              </a:schemeClr>
            </a:solidFill>
            <a:prstDash val="solid"/>
            <a:round/>
            <a:headEnd type="none" w="med" len="med"/>
            <a:tailEnd type="none" w="med" len="med"/>
          </a:ln>
          <a:effectLst/>
        </p:spPr>
      </p:pic>
      <p:pic>
        <p:nvPicPr>
          <p:cNvPr id="6" name="图片 5" descr="/data/temp/89b13c23-7c03-11ef-b1ad-7a89083fe48e.jpg@base@tag=imgScale&amp;m=1&amp;w=1036&amp;h=760&amp;q=9589b13c23-7c03-11ef-b1ad-7a89083fe48e"/>
          <p:cNvPicPr>
            <a:picLocks noChangeAspect="1"/>
          </p:cNvPicPr>
          <p:nvPr>
            <p:custDataLst>
              <p:tags r:id="rId4"/>
            </p:custDataLst>
          </p:nvPr>
        </p:nvPicPr>
        <p:blipFill rotWithShape="1">
          <a:blip r:embed="rId5"/>
          <a:srcRect l="4553" r="4553"/>
          <a:stretch>
            <a:fillRect/>
          </a:stretch>
        </p:blipFill>
        <p:spPr>
          <a:xfrm>
            <a:off x="3250994" y="1089133"/>
            <a:ext cx="3731263" cy="2736741"/>
          </a:xfrm>
          <a:prstGeom prst="roundRect">
            <a:avLst>
              <a:gd name="adj" fmla="val 8594"/>
            </a:avLst>
          </a:prstGeom>
          <a:solidFill>
            <a:srgbClr val="FFFFFF">
              <a:shade val="85000"/>
            </a:srgbClr>
          </a:solidFill>
          <a:ln w="3175" cap="flat" cmpd="sng" algn="ctr">
            <a:solidFill>
              <a:schemeClr val="tx1">
                <a:lumMod val="40000"/>
                <a:lumOff val="60000"/>
                <a:alpha val="20000"/>
              </a:schemeClr>
            </a:solidFill>
            <a:prstDash val="solid"/>
            <a:round/>
            <a:headEnd type="none" w="med" len="med"/>
            <a:tailEnd type="none" w="med" len="med"/>
          </a:ln>
          <a:effectLst/>
        </p:spPr>
      </p:pic>
      <p:sp>
        <p:nvSpPr>
          <p:cNvPr id="7" name="Rectangle 41757_#color-886&amp;3357"/>
          <p:cNvSpPr/>
          <p:nvPr>
            <p:custDataLst>
              <p:tags r:id="rId6"/>
            </p:custDataLst>
          </p:nvPr>
        </p:nvSpPr>
        <p:spPr>
          <a:xfrm>
            <a:off x="3635222" y="3195082"/>
            <a:ext cx="3731263" cy="2805135"/>
          </a:xfrm>
          <a:prstGeom prst="roundRect">
            <a:avLst>
              <a:gd name="adj" fmla="val 9316"/>
            </a:avLst>
          </a:prstGeom>
          <a:solidFill>
            <a:schemeClr val="lt1"/>
          </a:solidFill>
          <a:ln w="3175" cap="flat" cmpd="sng" algn="ctr">
            <a:solidFill>
              <a:schemeClr val="accent1">
                <a:lumMod val="100000"/>
                <a:alpha val="20000"/>
              </a:schemeClr>
            </a:solidFill>
            <a:prstDash val="solid"/>
            <a:round/>
            <a:headEnd type="none" w="med" len="med"/>
            <a:tailEnd type="none" w="med" len="med"/>
          </a:ln>
          <a:effectLst>
            <a:outerShdw blurRad="508000" dist="76200" dir="5399999" algn="bl" rotWithShape="0">
              <a:schemeClr val="accent1">
                <a:alpha val="20000"/>
              </a:schemeClr>
            </a:outerShdw>
          </a:effectLst>
        </p:spPr>
        <p:txBody>
          <a:bodyPr>
            <a:noAutofit/>
          </a:bodyPr>
          <a:p>
            <a:endParaRPr lang="zh-CN" altLang="en-US"/>
          </a:p>
        </p:txBody>
      </p:sp>
      <p:sp>
        <p:nvSpPr>
          <p:cNvPr id="14" name="Rectangle 41757_#color-886&amp;3357"/>
          <p:cNvSpPr/>
          <p:nvPr>
            <p:custDataLst>
              <p:tags r:id="rId7"/>
            </p:custDataLst>
          </p:nvPr>
        </p:nvSpPr>
        <p:spPr>
          <a:xfrm>
            <a:off x="8090993" y="3195082"/>
            <a:ext cx="3731263" cy="2805135"/>
          </a:xfrm>
          <a:prstGeom prst="roundRect">
            <a:avLst>
              <a:gd name="adj" fmla="val 9316"/>
            </a:avLst>
          </a:prstGeom>
          <a:solidFill>
            <a:schemeClr val="lt1"/>
          </a:solidFill>
          <a:ln w="3175" cap="flat" cmpd="sng" algn="ctr">
            <a:solidFill>
              <a:schemeClr val="accent1">
                <a:lumMod val="100000"/>
                <a:alpha val="20000"/>
              </a:schemeClr>
            </a:solidFill>
            <a:prstDash val="solid"/>
            <a:round/>
            <a:headEnd type="none" w="med" len="med"/>
            <a:tailEnd type="none" w="med" len="med"/>
          </a:ln>
          <a:effectLst>
            <a:outerShdw blurRad="508000" dist="76200" dir="5399999" algn="bl" rotWithShape="0">
              <a:schemeClr val="accent1">
                <a:alpha val="20000"/>
              </a:schemeClr>
            </a:outerShdw>
          </a:effectLst>
        </p:spPr>
        <p:txBody>
          <a:bodyPr>
            <a:noAutofit/>
          </a:bodyPr>
          <a:p>
            <a:endParaRPr lang="zh-CN" altLang="en-US"/>
          </a:p>
        </p:txBody>
      </p:sp>
      <p:sp>
        <p:nvSpPr>
          <p:cNvPr id="8" name="矩形 7"/>
          <p:cNvSpPr/>
          <p:nvPr>
            <p:custDataLst>
              <p:tags r:id="rId8"/>
            </p:custDataLst>
          </p:nvPr>
        </p:nvSpPr>
        <p:spPr>
          <a:xfrm>
            <a:off x="4084229" y="3487222"/>
            <a:ext cx="2898197" cy="461708"/>
          </a:xfrm>
          <a:prstGeom prst="rect">
            <a:avLst/>
          </a:prstGeom>
          <a:noFill/>
        </p:spPr>
        <p:txBody>
          <a:bodyPr wrap="none" lIns="0" tIns="0" rIns="0" bIns="0" rtlCol="0" anchor="ctr" anchorCtr="0">
            <a:noAutofit/>
          </a:bodyPr>
          <a:p>
            <a:pPr>
              <a:spcBef>
                <a:spcPct val="0"/>
              </a:spcBef>
              <a:spcAft>
                <a:spcPct val="0"/>
              </a:spcAft>
            </a:pPr>
            <a:r>
              <a:rPr lang="en-US" altLang="zh-CN" sz="3000" b="1">
                <a:solidFill>
                  <a:schemeClr val="accent1"/>
                </a:solidFill>
                <a:latin typeface="+mn-ea"/>
                <a:cs typeface="+mn-ea"/>
              </a:rPr>
              <a:t>01</a:t>
            </a:r>
            <a:endParaRPr lang="zh-CN" altLang="en-US" sz="3000" b="1">
              <a:solidFill>
                <a:schemeClr val="accent1"/>
              </a:solidFill>
              <a:latin typeface="+mn-ea"/>
              <a:cs typeface="+mn-ea"/>
            </a:endParaRPr>
          </a:p>
        </p:txBody>
      </p:sp>
      <p:sp>
        <p:nvSpPr>
          <p:cNvPr id="9" name="矩形 8"/>
          <p:cNvSpPr/>
          <p:nvPr>
            <p:custDataLst>
              <p:tags r:id="rId9"/>
            </p:custDataLst>
          </p:nvPr>
        </p:nvSpPr>
        <p:spPr>
          <a:xfrm>
            <a:off x="4083594" y="4775813"/>
            <a:ext cx="2835028" cy="1014234"/>
          </a:xfrm>
          <a:prstGeom prst="rect">
            <a:avLst/>
          </a:prstGeom>
          <a:noFill/>
        </p:spPr>
        <p:txBody>
          <a:bodyPr wrap="square" lIns="0" tIns="0" rIns="0" bIns="0" rtlCol="0" anchor="t">
            <a:noAutofit/>
          </a:bodyPr>
          <a:p>
            <a:pPr algn="just">
              <a:lnSpc>
                <a:spcPct val="150000"/>
              </a:lnSpc>
              <a:spcBef>
                <a:spcPct val="0"/>
              </a:spcBef>
              <a:spcAft>
                <a:spcPct val="0"/>
              </a:spcAft>
            </a:pPr>
            <a:r>
              <a:rPr lang="zh-CN" altLang="en-US" sz="1400" dirty="0">
                <a:solidFill>
                  <a:schemeClr val="dk1">
                    <a:lumMod val="85000"/>
                    <a:lumOff val="15000"/>
                  </a:schemeClr>
                </a:solidFill>
                <a:latin typeface="+mn-ea"/>
                <a:cs typeface="+mn-ea"/>
              </a:rPr>
              <a:t>大一拿下数理化，四年之后笑哈哈。</a:t>
            </a:r>
            <a:endParaRPr lang="zh-CN" altLang="en-US" sz="1400" dirty="0">
              <a:solidFill>
                <a:schemeClr val="dk1">
                  <a:lumMod val="85000"/>
                  <a:lumOff val="15000"/>
                </a:schemeClr>
              </a:solidFill>
              <a:latin typeface="+mn-ea"/>
              <a:cs typeface="+mn-ea"/>
            </a:endParaRPr>
          </a:p>
          <a:p>
            <a:pPr algn="just">
              <a:lnSpc>
                <a:spcPct val="150000"/>
              </a:lnSpc>
              <a:spcBef>
                <a:spcPct val="0"/>
              </a:spcBef>
              <a:spcAft>
                <a:spcPct val="0"/>
              </a:spcAft>
            </a:pPr>
            <a:r>
              <a:rPr lang="zh-CN" altLang="en-US" sz="1400" dirty="0">
                <a:solidFill>
                  <a:schemeClr val="dk1">
                    <a:lumMod val="85000"/>
                    <a:lumOff val="15000"/>
                  </a:schemeClr>
                </a:solidFill>
                <a:latin typeface="+mn-ea"/>
                <a:cs typeface="+mn-ea"/>
              </a:rPr>
              <a:t>大一数学，物理等高学分课程领先的同学大多领跑四年</a:t>
            </a:r>
            <a:endParaRPr lang="zh-CN" altLang="en-US" sz="1400" dirty="0">
              <a:solidFill>
                <a:schemeClr val="dk1">
                  <a:lumMod val="85000"/>
                  <a:lumOff val="15000"/>
                </a:schemeClr>
              </a:solidFill>
              <a:latin typeface="+mn-ea"/>
              <a:cs typeface="+mn-ea"/>
            </a:endParaRPr>
          </a:p>
        </p:txBody>
      </p:sp>
      <p:sp>
        <p:nvSpPr>
          <p:cNvPr id="19" name="矩形 18"/>
          <p:cNvSpPr/>
          <p:nvPr>
            <p:custDataLst>
              <p:tags r:id="rId10"/>
            </p:custDataLst>
          </p:nvPr>
        </p:nvSpPr>
        <p:spPr>
          <a:xfrm>
            <a:off x="4084229" y="3948930"/>
            <a:ext cx="2898197" cy="759390"/>
          </a:xfrm>
          <a:prstGeom prst="rect">
            <a:avLst/>
          </a:prstGeom>
          <a:noFill/>
        </p:spPr>
        <p:txBody>
          <a:bodyPr wrap="square" lIns="0" tIns="0" rIns="0" bIns="0" rtlCol="0" anchor="ctr">
            <a:noAutofit/>
          </a:bodyPr>
          <a:p>
            <a:pPr>
              <a:spcBef>
                <a:spcPct val="0"/>
              </a:spcBef>
              <a:spcAft>
                <a:spcPct val="0"/>
              </a:spcAft>
            </a:pPr>
            <a:r>
              <a:rPr lang="zh-CN" altLang="en-US" sz="2000" b="1" dirty="0">
                <a:solidFill>
                  <a:schemeClr val="dk1">
                    <a:lumMod val="100000"/>
                  </a:schemeClr>
                </a:solidFill>
                <a:latin typeface="+mn-ea"/>
                <a:cs typeface="+mn-ea"/>
              </a:rPr>
              <a:t>拿下高学分课程</a:t>
            </a:r>
            <a:endParaRPr lang="zh-CN" altLang="en-US" sz="2000" b="1" dirty="0">
              <a:solidFill>
                <a:schemeClr val="dk1">
                  <a:lumMod val="100000"/>
                </a:schemeClr>
              </a:solidFill>
              <a:latin typeface="+mn-ea"/>
              <a:cs typeface="+mn-ea"/>
            </a:endParaRPr>
          </a:p>
        </p:txBody>
      </p:sp>
      <p:sp>
        <p:nvSpPr>
          <p:cNvPr id="20" name="矩形 19"/>
          <p:cNvSpPr/>
          <p:nvPr>
            <p:custDataLst>
              <p:tags r:id="rId11"/>
            </p:custDataLst>
          </p:nvPr>
        </p:nvSpPr>
        <p:spPr>
          <a:xfrm>
            <a:off x="8539999" y="3487222"/>
            <a:ext cx="2834625" cy="461708"/>
          </a:xfrm>
          <a:prstGeom prst="rect">
            <a:avLst/>
          </a:prstGeom>
          <a:noFill/>
        </p:spPr>
        <p:txBody>
          <a:bodyPr wrap="none" lIns="0" tIns="0" rIns="0" bIns="0" rtlCol="0" anchor="ctr" anchorCtr="0">
            <a:noAutofit/>
          </a:bodyPr>
          <a:p>
            <a:pPr>
              <a:spcBef>
                <a:spcPct val="0"/>
              </a:spcBef>
              <a:spcAft>
                <a:spcPct val="0"/>
              </a:spcAft>
            </a:pPr>
            <a:r>
              <a:rPr lang="en-US" altLang="zh-CN" sz="3000" b="1">
                <a:solidFill>
                  <a:schemeClr val="accent1"/>
                </a:solidFill>
                <a:latin typeface="+mn-ea"/>
                <a:cs typeface="+mn-ea"/>
              </a:rPr>
              <a:t>02</a:t>
            </a:r>
            <a:endParaRPr lang="zh-CN" altLang="en-US" sz="3000" b="1">
              <a:solidFill>
                <a:schemeClr val="accent1"/>
              </a:solidFill>
              <a:latin typeface="+mn-ea"/>
              <a:cs typeface="+mn-ea"/>
            </a:endParaRPr>
          </a:p>
        </p:txBody>
      </p:sp>
      <p:sp>
        <p:nvSpPr>
          <p:cNvPr id="21" name="矩形 20"/>
          <p:cNvSpPr/>
          <p:nvPr>
            <p:custDataLst>
              <p:tags r:id="rId12"/>
            </p:custDataLst>
          </p:nvPr>
        </p:nvSpPr>
        <p:spPr>
          <a:xfrm>
            <a:off x="8539364" y="4775813"/>
            <a:ext cx="2835028" cy="1014234"/>
          </a:xfrm>
          <a:prstGeom prst="rect">
            <a:avLst/>
          </a:prstGeom>
          <a:noFill/>
        </p:spPr>
        <p:txBody>
          <a:bodyPr wrap="square" lIns="0" tIns="0" rIns="0" bIns="0" rtlCol="0" anchor="t">
            <a:noAutofit/>
          </a:bodyPr>
          <a:p>
            <a:pPr algn="just">
              <a:lnSpc>
                <a:spcPct val="150000"/>
              </a:lnSpc>
              <a:spcBef>
                <a:spcPct val="0"/>
              </a:spcBef>
              <a:spcAft>
                <a:spcPct val="0"/>
              </a:spcAft>
            </a:pPr>
            <a:r>
              <a:rPr lang="zh-CN" altLang="en-US" sz="1400">
                <a:solidFill>
                  <a:schemeClr val="dk1">
                    <a:lumMod val="85000"/>
                    <a:lumOff val="15000"/>
                  </a:schemeClr>
                </a:solidFill>
                <a:latin typeface="+mn-ea"/>
                <a:cs typeface="+mn-ea"/>
              </a:rPr>
              <a:t>有些水课要学会水，把精力投放到更需要的地方</a:t>
            </a:r>
            <a:endParaRPr lang="zh-CN" altLang="en-US" sz="1400">
              <a:solidFill>
                <a:schemeClr val="dk1">
                  <a:lumMod val="85000"/>
                  <a:lumOff val="15000"/>
                </a:schemeClr>
              </a:solidFill>
              <a:latin typeface="+mn-ea"/>
              <a:cs typeface="+mn-ea"/>
            </a:endParaRPr>
          </a:p>
        </p:txBody>
      </p:sp>
      <p:sp>
        <p:nvSpPr>
          <p:cNvPr id="22" name="矩形 21"/>
          <p:cNvSpPr/>
          <p:nvPr>
            <p:custDataLst>
              <p:tags r:id="rId13"/>
            </p:custDataLst>
          </p:nvPr>
        </p:nvSpPr>
        <p:spPr>
          <a:xfrm>
            <a:off x="8539999" y="3948930"/>
            <a:ext cx="2834625" cy="759390"/>
          </a:xfrm>
          <a:prstGeom prst="rect">
            <a:avLst/>
          </a:prstGeom>
          <a:noFill/>
        </p:spPr>
        <p:txBody>
          <a:bodyPr wrap="square" lIns="0" tIns="0" rIns="0" bIns="0" rtlCol="0" anchor="ctr">
            <a:noAutofit/>
          </a:bodyPr>
          <a:p>
            <a:pPr>
              <a:spcBef>
                <a:spcPct val="0"/>
              </a:spcBef>
              <a:spcAft>
                <a:spcPct val="0"/>
              </a:spcAft>
            </a:pPr>
            <a:r>
              <a:rPr lang="zh-CN" altLang="en-US" sz="2000" b="1" dirty="0">
                <a:solidFill>
                  <a:schemeClr val="dk1">
                    <a:lumMod val="100000"/>
                  </a:schemeClr>
                </a:solidFill>
                <a:latin typeface="+mn-ea"/>
                <a:cs typeface="+mn-ea"/>
              </a:rPr>
              <a:t>不要重复造轮子</a:t>
            </a:r>
            <a:endParaRPr lang="zh-CN" altLang="en-US" sz="2000" b="1" dirty="0">
              <a:solidFill>
                <a:schemeClr val="dk1">
                  <a:lumMod val="100000"/>
                </a:schemeClr>
              </a:solidFill>
              <a:latin typeface="+mn-ea"/>
              <a:cs typeface="+mn-ea"/>
            </a:endParaRPr>
          </a:p>
        </p:txBody>
      </p:sp>
    </p:spTree>
    <p:custDataLst>
      <p:tags r:id="rId14"/>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custDataLst>
              <p:tags r:id="rId1"/>
            </p:custDataLst>
          </p:nvPr>
        </p:nvSpPr>
        <p:spPr>
          <a:xfrm>
            <a:off x="0" y="2330783"/>
            <a:ext cx="12192635" cy="3024000"/>
          </a:xfrm>
          <a:prstGeom prst="rect">
            <a:avLst/>
          </a:prstGeom>
          <a:solidFill>
            <a:schemeClr val="accent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3" name="图片 12"/>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077543" y="1246305"/>
            <a:ext cx="2468848" cy="5046109"/>
          </a:xfrm>
          <a:prstGeom prst="rect">
            <a:avLst/>
          </a:prstGeom>
          <a:ln w="9525" cap="flat" cmpd="sng" algn="ctr">
            <a:noFill/>
            <a:prstDash val="solid"/>
            <a:round/>
            <a:headEnd type="none" w="med" len="med"/>
            <a:tailEnd type="none" w="med" len="med"/>
          </a:ln>
        </p:spPr>
      </p:pic>
      <p:pic>
        <p:nvPicPr>
          <p:cNvPr id="25" name="图片 24" descr="/data/temp/8a4fdb4e-7c03-11ef-88d9-8ec923a8bb4f.jpg@base@tag=imgScale&amp;m=1&amp;w=621&amp;h=1345&amp;q=958a4fdb4e-7c03-11ef-88d9-8ec923a8bb4f"/>
          <p:cNvPicPr>
            <a:picLocks noChangeAspect="1"/>
          </p:cNvPicPr>
          <p:nvPr>
            <p:custDataLst>
              <p:tags r:id="rId4"/>
            </p:custDataLst>
          </p:nvPr>
        </p:nvPicPr>
        <p:blipFill>
          <a:blip r:embed="rId5"/>
          <a:srcRect l="19387" r="11657"/>
          <a:stretch>
            <a:fillRect/>
          </a:stretch>
        </p:blipFill>
        <p:spPr>
          <a:xfrm>
            <a:off x="1193005" y="1346558"/>
            <a:ext cx="2238375" cy="4845600"/>
          </a:xfrm>
          <a:custGeom>
            <a:avLst/>
            <a:gdLst>
              <a:gd name="connsiteX0" fmla="*/ 840582 w 2238375"/>
              <a:gd name="connsiteY0" fmla="*/ 59648 h 4845600"/>
              <a:gd name="connsiteX1" fmla="*/ 737458 w 2238375"/>
              <a:gd name="connsiteY1" fmla="*/ 128003 h 4845600"/>
              <a:gd name="connsiteX2" fmla="*/ 728663 w 2238375"/>
              <a:gd name="connsiteY2" fmla="*/ 171567 h 4845600"/>
              <a:gd name="connsiteX3" fmla="*/ 737458 w 2238375"/>
              <a:gd name="connsiteY3" fmla="*/ 215130 h 4845600"/>
              <a:gd name="connsiteX4" fmla="*/ 840582 w 2238375"/>
              <a:gd name="connsiteY4" fmla="*/ 283485 h 4845600"/>
              <a:gd name="connsiteX5" fmla="*/ 1390649 w 2238375"/>
              <a:gd name="connsiteY5" fmla="*/ 283486 h 4845600"/>
              <a:gd name="connsiteX6" fmla="*/ 1502568 w 2238375"/>
              <a:gd name="connsiteY6" fmla="*/ 171567 h 4845600"/>
              <a:gd name="connsiteX7" fmla="*/ 1502569 w 2238375"/>
              <a:gd name="connsiteY7" fmla="*/ 171567 h 4845600"/>
              <a:gd name="connsiteX8" fmla="*/ 1390650 w 2238375"/>
              <a:gd name="connsiteY8" fmla="*/ 59648 h 4845600"/>
              <a:gd name="connsiteX9" fmla="*/ 265628 w 2238375"/>
              <a:gd name="connsiteY9" fmla="*/ 0 h 4845600"/>
              <a:gd name="connsiteX10" fmla="*/ 1972747 w 2238375"/>
              <a:gd name="connsiteY10" fmla="*/ 0 h 4845600"/>
              <a:gd name="connsiteX11" fmla="*/ 2238375 w 2238375"/>
              <a:gd name="connsiteY11" fmla="*/ 265628 h 4845600"/>
              <a:gd name="connsiteX12" fmla="*/ 2238375 w 2238375"/>
              <a:gd name="connsiteY12" fmla="*/ 4579972 h 4845600"/>
              <a:gd name="connsiteX13" fmla="*/ 1972747 w 2238375"/>
              <a:gd name="connsiteY13" fmla="*/ 4845600 h 4845600"/>
              <a:gd name="connsiteX14" fmla="*/ 265628 w 2238375"/>
              <a:gd name="connsiteY14" fmla="*/ 4845600 h 4845600"/>
              <a:gd name="connsiteX15" fmla="*/ 0 w 2238375"/>
              <a:gd name="connsiteY15" fmla="*/ 4579972 h 4845600"/>
              <a:gd name="connsiteX16" fmla="*/ 0 w 2238375"/>
              <a:gd name="connsiteY16" fmla="*/ 265628 h 4845600"/>
              <a:gd name="connsiteX17" fmla="*/ 265628 w 2238375"/>
              <a:gd name="connsiteY17" fmla="*/ 0 h 484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8375" h="4845600">
                <a:moveTo>
                  <a:pt x="840582" y="59648"/>
                </a:moveTo>
                <a:cubicBezTo>
                  <a:pt x="794224" y="59648"/>
                  <a:pt x="754449" y="87834"/>
                  <a:pt x="737458" y="128003"/>
                </a:cubicBezTo>
                <a:lnTo>
                  <a:pt x="728663" y="171567"/>
                </a:lnTo>
                <a:lnTo>
                  <a:pt x="737458" y="215130"/>
                </a:lnTo>
                <a:cubicBezTo>
                  <a:pt x="754449" y="255299"/>
                  <a:pt x="794224" y="283485"/>
                  <a:pt x="840582" y="283485"/>
                </a:cubicBezTo>
                <a:lnTo>
                  <a:pt x="1390649" y="283486"/>
                </a:lnTo>
                <a:cubicBezTo>
                  <a:pt x="1452460" y="283486"/>
                  <a:pt x="1502568" y="233378"/>
                  <a:pt x="1502568" y="171567"/>
                </a:cubicBezTo>
                <a:lnTo>
                  <a:pt x="1502569" y="171567"/>
                </a:lnTo>
                <a:cubicBezTo>
                  <a:pt x="1502569" y="109756"/>
                  <a:pt x="1452461" y="59648"/>
                  <a:pt x="1390650" y="59648"/>
                </a:cubicBezTo>
                <a:close/>
                <a:moveTo>
                  <a:pt x="265628" y="0"/>
                </a:moveTo>
                <a:lnTo>
                  <a:pt x="1972747" y="0"/>
                </a:lnTo>
                <a:cubicBezTo>
                  <a:pt x="2119449" y="0"/>
                  <a:pt x="2238375" y="118926"/>
                  <a:pt x="2238375" y="265628"/>
                </a:cubicBezTo>
                <a:lnTo>
                  <a:pt x="2238375" y="4579972"/>
                </a:lnTo>
                <a:cubicBezTo>
                  <a:pt x="2238375" y="4726674"/>
                  <a:pt x="2119449" y="4845600"/>
                  <a:pt x="1972747" y="4845600"/>
                </a:cubicBezTo>
                <a:lnTo>
                  <a:pt x="265628" y="4845600"/>
                </a:lnTo>
                <a:cubicBezTo>
                  <a:pt x="118926" y="4845600"/>
                  <a:pt x="0" y="4726674"/>
                  <a:pt x="0" y="4579972"/>
                </a:cubicBezTo>
                <a:lnTo>
                  <a:pt x="0" y="265628"/>
                </a:lnTo>
                <a:cubicBezTo>
                  <a:pt x="0" y="118926"/>
                  <a:pt x="118926" y="0"/>
                  <a:pt x="265628" y="0"/>
                </a:cubicBezTo>
                <a:close/>
              </a:path>
            </a:pathLst>
          </a:custGeom>
          <a:solidFill>
            <a:srgbClr val="FFFFFF"/>
          </a:solidFill>
          <a:ln w="9525" cap="flat" cmpd="sng" algn="ctr">
            <a:solidFill>
              <a:schemeClr val="dk1">
                <a:lumMod val="40000"/>
                <a:lumOff val="60000"/>
                <a:alpha val="50000"/>
              </a:schemeClr>
            </a:solidFill>
            <a:prstDash val="solid"/>
            <a:round/>
            <a:headEnd type="none" w="med" len="med"/>
            <a:tailEnd type="none" w="med" len="med"/>
          </a:ln>
        </p:spPr>
      </p:pic>
      <p:sp>
        <p:nvSpPr>
          <p:cNvPr id="17" name="标题 16"/>
          <p:cNvSpPr>
            <a:spLocks noGrp="1"/>
          </p:cNvSpPr>
          <p:nvPr>
            <p:ph type="title"/>
            <p:custDataLst>
              <p:tags r:id="rId6"/>
            </p:custDataLst>
          </p:nvPr>
        </p:nvSpPr>
        <p:spPr/>
        <p:txBody>
          <a:bodyPr/>
          <a:lstStyle/>
          <a:p>
            <a:r>
              <a:rPr lang="zh-CN" altLang="en-US"/>
              <a:t>重视数学编程能力</a:t>
            </a:r>
            <a:endParaRPr lang="zh-CN" altLang="en-US"/>
          </a:p>
        </p:txBody>
      </p:sp>
      <p:sp>
        <p:nvSpPr>
          <p:cNvPr id="2" name="矩形 1"/>
          <p:cNvSpPr/>
          <p:nvPr>
            <p:custDataLst>
              <p:tags r:id="rId7"/>
            </p:custDataLst>
          </p:nvPr>
        </p:nvSpPr>
        <p:spPr>
          <a:xfrm>
            <a:off x="4707890" y="4064952"/>
            <a:ext cx="2613660" cy="774700"/>
          </a:xfrm>
          <a:prstGeom prst="rect">
            <a:avLst/>
          </a:prstGeom>
          <a:noFill/>
        </p:spPr>
        <p:txBody>
          <a:bodyPr wrap="square" lIns="0" tIns="0" rIns="0" bIns="0" rtlCol="0" anchor="t" anchorCtr="0">
            <a:noAutofit/>
          </a:bodyPr>
          <a:p>
            <a:pPr algn="ctr">
              <a:lnSpc>
                <a:spcPct val="150000"/>
              </a:lnSpc>
              <a:spcBef>
                <a:spcPct val="0"/>
              </a:spcBef>
              <a:spcAft>
                <a:spcPct val="0"/>
              </a:spcAft>
            </a:pPr>
            <a:r>
              <a:rPr lang="zh-CN" altLang="en-US" sz="1600">
                <a:solidFill>
                  <a:srgbClr val="FFFFFF"/>
                </a:solidFill>
                <a:latin typeface="+mn-ea"/>
                <a:cs typeface="+mn-ea"/>
              </a:rPr>
              <a:t>少说多做</a:t>
            </a:r>
            <a:endParaRPr lang="zh-CN" altLang="en-US" sz="1600">
              <a:solidFill>
                <a:srgbClr val="FFFFFF"/>
              </a:solidFill>
              <a:latin typeface="+mn-ea"/>
              <a:cs typeface="+mn-ea"/>
            </a:endParaRPr>
          </a:p>
        </p:txBody>
      </p:sp>
      <p:sp>
        <p:nvSpPr>
          <p:cNvPr id="3" name="矩形 2"/>
          <p:cNvSpPr/>
          <p:nvPr>
            <p:custDataLst>
              <p:tags r:id="rId8"/>
            </p:custDataLst>
          </p:nvPr>
        </p:nvSpPr>
        <p:spPr>
          <a:xfrm>
            <a:off x="4707890" y="3612197"/>
            <a:ext cx="2613660" cy="356235"/>
          </a:xfrm>
          <a:prstGeom prst="rect">
            <a:avLst/>
          </a:prstGeom>
          <a:noFill/>
        </p:spPr>
        <p:txBody>
          <a:bodyPr wrap="square" lIns="0" tIns="0" rIns="0" bIns="0" rtlCol="0" anchor="b">
            <a:noAutofit/>
          </a:bodyPr>
          <a:p>
            <a:pPr algn="ctr">
              <a:spcBef>
                <a:spcPct val="0"/>
              </a:spcBef>
              <a:spcAft>
                <a:spcPct val="0"/>
              </a:spcAft>
            </a:pPr>
            <a:r>
              <a:rPr lang="zh-CN" altLang="en-US" sz="2000" b="1">
                <a:solidFill>
                  <a:srgbClr val="FFFFFF"/>
                </a:solidFill>
                <a:latin typeface="+mn-ea"/>
                <a:cs typeface="+mn-ea"/>
              </a:rPr>
              <a:t>编程入门</a:t>
            </a:r>
            <a:endParaRPr lang="zh-CN" altLang="en-US" sz="2000" b="1">
              <a:solidFill>
                <a:srgbClr val="FFFFFF"/>
              </a:solidFill>
              <a:latin typeface="+mn-ea"/>
              <a:cs typeface="+mn-ea"/>
            </a:endParaRPr>
          </a:p>
        </p:txBody>
      </p:sp>
      <p:sp>
        <p:nvSpPr>
          <p:cNvPr id="4" name="矩形 3"/>
          <p:cNvSpPr/>
          <p:nvPr>
            <p:custDataLst>
              <p:tags r:id="rId9"/>
            </p:custDataLst>
          </p:nvPr>
        </p:nvSpPr>
        <p:spPr>
          <a:xfrm>
            <a:off x="8162290" y="4064952"/>
            <a:ext cx="2613660" cy="774700"/>
          </a:xfrm>
          <a:prstGeom prst="rect">
            <a:avLst/>
          </a:prstGeom>
          <a:noFill/>
        </p:spPr>
        <p:txBody>
          <a:bodyPr wrap="square" lIns="0" tIns="0" rIns="0" bIns="0" rtlCol="0" anchor="t" anchorCtr="0">
            <a:noAutofit/>
          </a:bodyPr>
          <a:p>
            <a:pPr algn="ctr">
              <a:lnSpc>
                <a:spcPct val="150000"/>
              </a:lnSpc>
              <a:spcBef>
                <a:spcPct val="0"/>
              </a:spcBef>
              <a:spcAft>
                <a:spcPct val="0"/>
              </a:spcAft>
            </a:pPr>
            <a:r>
              <a:rPr lang="zh-CN" altLang="en-US" sz="1600">
                <a:solidFill>
                  <a:srgbClr val="FFFFFF"/>
                </a:solidFill>
                <a:latin typeface="+mn-ea"/>
                <a:cs typeface="+mn-ea"/>
              </a:rPr>
              <a:t>开源项目与竞赛，在实践中磨练自己</a:t>
            </a:r>
            <a:endParaRPr lang="zh-CN" altLang="en-US" sz="1600">
              <a:solidFill>
                <a:srgbClr val="FFFFFF"/>
              </a:solidFill>
              <a:latin typeface="+mn-ea"/>
              <a:cs typeface="+mn-ea"/>
            </a:endParaRPr>
          </a:p>
        </p:txBody>
      </p:sp>
      <p:sp>
        <p:nvSpPr>
          <p:cNvPr id="5" name="矩形 4"/>
          <p:cNvSpPr/>
          <p:nvPr>
            <p:custDataLst>
              <p:tags r:id="rId10"/>
            </p:custDataLst>
          </p:nvPr>
        </p:nvSpPr>
        <p:spPr>
          <a:xfrm>
            <a:off x="8162290" y="3612197"/>
            <a:ext cx="2613660" cy="356235"/>
          </a:xfrm>
          <a:prstGeom prst="rect">
            <a:avLst/>
          </a:prstGeom>
          <a:noFill/>
        </p:spPr>
        <p:txBody>
          <a:bodyPr wrap="square" lIns="0" tIns="0" rIns="0" bIns="0" rtlCol="0" anchor="b">
            <a:noAutofit/>
          </a:bodyPr>
          <a:p>
            <a:pPr algn="ctr">
              <a:spcBef>
                <a:spcPct val="0"/>
              </a:spcBef>
              <a:spcAft>
                <a:spcPct val="0"/>
              </a:spcAft>
            </a:pPr>
            <a:r>
              <a:rPr lang="zh-CN" altLang="en-US" sz="2000" b="1">
                <a:solidFill>
                  <a:srgbClr val="FFFFFF"/>
                </a:solidFill>
                <a:latin typeface="+mn-ea"/>
                <a:cs typeface="+mn-ea"/>
              </a:rPr>
              <a:t>编程进阶</a:t>
            </a:r>
            <a:endParaRPr lang="zh-CN" altLang="en-US" sz="2000" b="1">
              <a:solidFill>
                <a:srgbClr val="FFFFFF"/>
              </a:solidFill>
              <a:latin typeface="+mn-ea"/>
              <a:cs typeface="+mn-ea"/>
            </a:endParaRPr>
          </a:p>
        </p:txBody>
      </p:sp>
      <p:sp>
        <p:nvSpPr>
          <p:cNvPr id="19" name="圆角矩形 18"/>
          <p:cNvSpPr/>
          <p:nvPr>
            <p:custDataLst>
              <p:tags r:id="rId11"/>
            </p:custDataLst>
          </p:nvPr>
        </p:nvSpPr>
        <p:spPr>
          <a:xfrm>
            <a:off x="9107170" y="2708592"/>
            <a:ext cx="723900" cy="723900"/>
          </a:xfrm>
          <a:prstGeom prst="roundRect">
            <a:avLst/>
          </a:prstGeom>
          <a:noFill/>
          <a:ln w="25400">
            <a:solidFill>
              <a:srgbClr val="FFFFFF"/>
            </a:solidFill>
          </a:ln>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8" name="图片 27" descr="343439383331313b343532303032303bb8f6c8cbd0c5cfa2"/>
          <p:cNvPicPr>
            <a:picLocks noChangeAspect="1"/>
          </p:cNvPicPr>
          <p:nvPr>
            <p:custDataLst>
              <p:tags r:id="rId12"/>
            </p:custDataLst>
          </p:nvPr>
        </p:nvPicPr>
        <p:blipFill>
          <a:blip r:embed="rId13">
            <a:extLst>
              <a:ext uri="{96DAC541-7B7A-43D3-8B79-37D633B846F1}">
                <asvg:svgBlip xmlns:asvg="http://schemas.microsoft.com/office/drawing/2016/SVG/main" r:embed="rId14"/>
              </a:ext>
            </a:extLst>
          </a:blip>
          <a:stretch>
            <a:fillRect/>
          </a:stretch>
        </p:blipFill>
        <p:spPr>
          <a:xfrm>
            <a:off x="9304020" y="2905442"/>
            <a:ext cx="330200" cy="330200"/>
          </a:xfrm>
          <a:prstGeom prst="rect">
            <a:avLst/>
          </a:prstGeom>
          <a:effectLst/>
        </p:spPr>
      </p:pic>
      <p:sp>
        <p:nvSpPr>
          <p:cNvPr id="15" name="圆角矩形 14"/>
          <p:cNvSpPr/>
          <p:nvPr>
            <p:custDataLst>
              <p:tags r:id="rId15"/>
            </p:custDataLst>
          </p:nvPr>
        </p:nvSpPr>
        <p:spPr>
          <a:xfrm>
            <a:off x="5652770" y="2708592"/>
            <a:ext cx="723900" cy="723900"/>
          </a:xfrm>
          <a:prstGeom prst="roundRect">
            <a:avLst/>
          </a:prstGeom>
          <a:noFill/>
          <a:ln w="25400">
            <a:solidFill>
              <a:srgbClr val="FFFFFF"/>
            </a:solidFill>
          </a:ln>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30" name="图片 29" descr="343439383331313b343532303033323bd3a6d3c3b9dcc0ed"/>
          <p:cNvPicPr>
            <a:picLocks noChangeAspect="1"/>
          </p:cNvPicPr>
          <p:nvPr>
            <p:custDataLst>
              <p:tags r:id="rId16"/>
            </p:custDataLst>
          </p:nvPr>
        </p:nvPicPr>
        <p:blipFill>
          <a:blip r:embed="rId17">
            <a:extLst>
              <a:ext uri="{96DAC541-7B7A-43D3-8B79-37D633B846F1}">
                <asvg:svgBlip xmlns:asvg="http://schemas.microsoft.com/office/drawing/2016/SVG/main" r:embed="rId18"/>
              </a:ext>
            </a:extLst>
          </a:blip>
          <a:stretch>
            <a:fillRect/>
          </a:stretch>
        </p:blipFill>
        <p:spPr>
          <a:xfrm>
            <a:off x="5849620" y="2905442"/>
            <a:ext cx="330200" cy="330200"/>
          </a:xfrm>
          <a:prstGeom prst="rect">
            <a:avLst/>
          </a:prstGeom>
          <a:effectLst/>
        </p:spPr>
      </p:pic>
    </p:spTree>
    <p:custDataLst>
      <p:tags r:id="rId19"/>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尝试竞赛与项目</a:t>
            </a:r>
            <a:endParaRPr lang="zh-CN" altLang="en-US"/>
          </a:p>
        </p:txBody>
      </p:sp>
      <p:sp>
        <p:nvSpPr>
          <p:cNvPr id="3" name="矩形 2"/>
          <p:cNvSpPr/>
          <p:nvPr>
            <p:custDataLst>
              <p:tags r:id="rId1"/>
            </p:custDataLst>
          </p:nvPr>
        </p:nvSpPr>
        <p:spPr>
          <a:xfrm>
            <a:off x="5180648" y="3769995"/>
            <a:ext cx="6322059" cy="373380"/>
          </a:xfrm>
          <a:prstGeom prst="rect">
            <a:avLst/>
          </a:prstGeom>
          <a:noFill/>
        </p:spPr>
        <p:txBody>
          <a:bodyPr wrap="square" lIns="0" tIns="0" rIns="0" bIns="0" rtlCol="0" anchor="b">
            <a:noAutofit/>
          </a:bodyPr>
          <a:p>
            <a:pPr>
              <a:spcBef>
                <a:spcPct val="0"/>
              </a:spcBef>
              <a:spcAft>
                <a:spcPct val="0"/>
              </a:spcAft>
            </a:pPr>
            <a:r>
              <a:rPr lang="zh-CN" altLang="en-US" sz="2200" b="1">
                <a:solidFill>
                  <a:schemeClr val="accent2"/>
                </a:solidFill>
                <a:latin typeface="+mn-ea"/>
                <a:cs typeface="+mn-ea"/>
              </a:rPr>
              <a:t>平衡竞赛与课程</a:t>
            </a:r>
            <a:endParaRPr lang="zh-CN" altLang="en-US" sz="2200" b="1">
              <a:solidFill>
                <a:schemeClr val="accent2"/>
              </a:solidFill>
              <a:latin typeface="+mn-ea"/>
              <a:cs typeface="+mn-ea"/>
            </a:endParaRPr>
          </a:p>
        </p:txBody>
      </p:sp>
      <p:sp>
        <p:nvSpPr>
          <p:cNvPr id="7" name="矩形 6"/>
          <p:cNvSpPr/>
          <p:nvPr>
            <p:custDataLst>
              <p:tags r:id="rId2"/>
            </p:custDataLst>
          </p:nvPr>
        </p:nvSpPr>
        <p:spPr>
          <a:xfrm>
            <a:off x="5180648" y="1589405"/>
            <a:ext cx="6322059" cy="373380"/>
          </a:xfrm>
          <a:prstGeom prst="rect">
            <a:avLst/>
          </a:prstGeom>
          <a:noFill/>
        </p:spPr>
        <p:txBody>
          <a:bodyPr wrap="square" lIns="0" tIns="0" rIns="0" bIns="0" rtlCol="0" anchor="b">
            <a:noAutofit/>
          </a:bodyPr>
          <a:p>
            <a:pPr>
              <a:spcBef>
                <a:spcPct val="0"/>
              </a:spcBef>
              <a:spcAft>
                <a:spcPct val="0"/>
              </a:spcAft>
            </a:pPr>
            <a:r>
              <a:rPr lang="zh-CN" altLang="en-US" sz="2200" b="1">
                <a:solidFill>
                  <a:schemeClr val="accent1"/>
                </a:solidFill>
                <a:latin typeface="+mn-ea"/>
                <a:cs typeface="+mn-ea"/>
              </a:rPr>
              <a:t>选择什么竞赛</a:t>
            </a:r>
            <a:endParaRPr lang="zh-CN" altLang="en-US" sz="2200" b="1">
              <a:solidFill>
                <a:schemeClr val="accent1"/>
              </a:solidFill>
              <a:latin typeface="+mn-ea"/>
              <a:cs typeface="+mn-ea"/>
            </a:endParaRPr>
          </a:p>
        </p:txBody>
      </p:sp>
      <p:sp>
        <p:nvSpPr>
          <p:cNvPr id="14" name="椭圆 13"/>
          <p:cNvSpPr/>
          <p:nvPr>
            <p:custDataLst>
              <p:tags r:id="rId3"/>
            </p:custDataLst>
          </p:nvPr>
        </p:nvSpPr>
        <p:spPr>
          <a:xfrm>
            <a:off x="702628" y="1165225"/>
            <a:ext cx="3790315" cy="4217035"/>
          </a:xfrm>
          <a:prstGeom prst="ellipse">
            <a:avLst/>
          </a:prstGeom>
          <a:noFill/>
          <a:ln>
            <a:gradFill>
              <a:gsLst>
                <a:gs pos="99000">
                  <a:srgbClr val="D9D9D9">
                    <a:lumMod val="85000"/>
                    <a:lumOff val="15000"/>
                  </a:srgbClr>
                </a:gs>
                <a:gs pos="15000">
                  <a:srgbClr val="FFFFFF">
                    <a:lumMod val="20000"/>
                    <a:lumOff val="80000"/>
                    <a:alpha val="0"/>
                  </a:srgbClr>
                </a:gs>
              </a:gsLst>
              <a:lin ang="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endParaRPr>
          </a:p>
        </p:txBody>
      </p:sp>
      <p:sp>
        <p:nvSpPr>
          <p:cNvPr id="6" name="椭圆 5"/>
          <p:cNvSpPr/>
          <p:nvPr>
            <p:custDataLst>
              <p:tags r:id="rId4"/>
            </p:custDataLst>
          </p:nvPr>
        </p:nvSpPr>
        <p:spPr>
          <a:xfrm>
            <a:off x="3946208" y="3943350"/>
            <a:ext cx="607695" cy="607695"/>
          </a:xfrm>
          <a:prstGeom prst="ellipse">
            <a:avLst/>
          </a:prstGeom>
          <a:solidFill>
            <a:schemeClr val="accent2"/>
          </a:solidFill>
          <a:ln>
            <a:gradFill>
              <a:gsLst>
                <a:gs pos="37000">
                  <a:srgbClr val="FFFFFF"/>
                </a:gs>
                <a:gs pos="0">
                  <a:schemeClr val="accent2">
                    <a:lumMod val="20000"/>
                    <a:lumOff val="80000"/>
                    <a:alpha val="100000"/>
                  </a:schemeClr>
                </a:gs>
                <a:gs pos="100000">
                  <a:srgbClr val="FFFFFF"/>
                </a:gs>
                <a:gs pos="71000">
                  <a:schemeClr val="accent2">
                    <a:lumMod val="20000"/>
                    <a:lumOff val="80000"/>
                    <a:alpha val="100000"/>
                  </a:schemeClr>
                </a:gs>
              </a:gsLst>
              <a:lin ang="1578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numCol="1" spcCol="0" rtlCol="0" fromWordArt="0" anchor="ctr" anchorCtr="0" forceAA="0" compatLnSpc="1">
            <a:noAutofit/>
          </a:bodyPr>
          <a:p>
            <a:pPr lvl="0" algn="ctr">
              <a:spcBef>
                <a:spcPct val="0"/>
              </a:spcBef>
              <a:spcAft>
                <a:spcPct val="0"/>
              </a:spcAft>
              <a:buClrTx/>
              <a:buSzTx/>
              <a:buFontTx/>
            </a:pPr>
            <a:r>
              <a:rPr lang="en-US" altLang="zh-CN" sz="1400" b="1">
                <a:solidFill>
                  <a:srgbClr val="FFFFFF"/>
                </a:solidFill>
                <a:latin typeface="+mn-ea"/>
                <a:cs typeface="+mn-ea"/>
                <a:sym typeface="+mn-ea"/>
              </a:rPr>
              <a:t>02</a:t>
            </a:r>
            <a:endParaRPr lang="en-US" altLang="zh-CN" sz="1400" b="1">
              <a:solidFill>
                <a:srgbClr val="FFFFFF"/>
              </a:solidFill>
              <a:latin typeface="+mn-ea"/>
              <a:cs typeface="+mn-ea"/>
              <a:sym typeface="+mn-ea"/>
            </a:endParaRPr>
          </a:p>
        </p:txBody>
      </p:sp>
      <p:sp>
        <p:nvSpPr>
          <p:cNvPr id="33" name="椭圆 32"/>
          <p:cNvSpPr/>
          <p:nvPr>
            <p:custDataLst>
              <p:tags r:id="rId5"/>
            </p:custDataLst>
          </p:nvPr>
        </p:nvSpPr>
        <p:spPr>
          <a:xfrm>
            <a:off x="3946208" y="1851025"/>
            <a:ext cx="607695" cy="607695"/>
          </a:xfrm>
          <a:prstGeom prst="ellipse">
            <a:avLst/>
          </a:prstGeom>
          <a:solidFill>
            <a:schemeClr val="accent1"/>
          </a:solidFill>
          <a:ln>
            <a:gradFill>
              <a:gsLst>
                <a:gs pos="37000">
                  <a:srgbClr val="FFFFFF"/>
                </a:gs>
                <a:gs pos="0">
                  <a:schemeClr val="accent1">
                    <a:lumMod val="20000"/>
                    <a:lumOff val="80000"/>
                    <a:alpha val="100000"/>
                  </a:schemeClr>
                </a:gs>
                <a:gs pos="100000">
                  <a:srgbClr val="FFFFFF"/>
                </a:gs>
                <a:gs pos="71000">
                  <a:schemeClr val="accent1">
                    <a:lumMod val="20000"/>
                    <a:lumOff val="80000"/>
                    <a:alpha val="100000"/>
                  </a:schemeClr>
                </a:gs>
              </a:gsLst>
              <a:lin ang="1578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tIns="45720" bIns="45720" numCol="1" spcCol="0" rtlCol="0" fromWordArt="0" anchor="ctr" anchorCtr="0" forceAA="0" compatLnSpc="1">
            <a:noAutofit/>
          </a:bodyPr>
          <a:p>
            <a:pPr lvl="0" algn="ctr">
              <a:spcBef>
                <a:spcPct val="0"/>
              </a:spcBef>
              <a:spcAft>
                <a:spcPct val="0"/>
              </a:spcAft>
              <a:buClrTx/>
              <a:buSzTx/>
              <a:buFontTx/>
            </a:pPr>
            <a:r>
              <a:rPr lang="en-US" altLang="zh-CN" sz="1400" b="1">
                <a:solidFill>
                  <a:srgbClr val="FFFFFF"/>
                </a:solidFill>
                <a:latin typeface="+mn-ea"/>
                <a:cs typeface="+mn-ea"/>
                <a:sym typeface="+mn-ea"/>
              </a:rPr>
              <a:t>01</a:t>
            </a:r>
            <a:endParaRPr lang="en-US" altLang="zh-CN" sz="1400" b="1">
              <a:solidFill>
                <a:srgbClr val="FFFFFF"/>
              </a:solidFill>
              <a:latin typeface="+mn-ea"/>
              <a:cs typeface="+mn-ea"/>
              <a:sym typeface="+mn-ea"/>
            </a:endParaRPr>
          </a:p>
        </p:txBody>
      </p:sp>
      <p:sp>
        <p:nvSpPr>
          <p:cNvPr id="18" name="弧形 17"/>
          <p:cNvSpPr/>
          <p:nvPr>
            <p:custDataLst>
              <p:tags r:id="rId6"/>
            </p:custDataLst>
          </p:nvPr>
        </p:nvSpPr>
        <p:spPr>
          <a:xfrm rot="6180000">
            <a:off x="957263" y="2028825"/>
            <a:ext cx="2604135" cy="2621280"/>
          </a:xfrm>
          <a:prstGeom prst="arc">
            <a:avLst>
              <a:gd name="adj1" fmla="val 17579482"/>
              <a:gd name="adj2" fmla="val 6551471"/>
            </a:avLst>
          </a:prstGeom>
          <a:ln>
            <a:solidFill>
              <a:schemeClr val="tx1">
                <a:lumMod val="65000"/>
                <a:lumOff val="35000"/>
                <a:alpha val="20000"/>
              </a:schemeClr>
            </a:solidFill>
            <a:headEnd type="stealth"/>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solidFill>
                <a:schemeClr val="tx1"/>
              </a:solidFill>
            </a:endParaRPr>
          </a:p>
        </p:txBody>
      </p:sp>
      <p:sp>
        <p:nvSpPr>
          <p:cNvPr id="22" name="椭圆 21"/>
          <p:cNvSpPr/>
          <p:nvPr>
            <p:custDataLst>
              <p:tags r:id="rId7"/>
            </p:custDataLst>
          </p:nvPr>
        </p:nvSpPr>
        <p:spPr>
          <a:xfrm>
            <a:off x="1219518" y="2166620"/>
            <a:ext cx="2169160" cy="2169160"/>
          </a:xfrm>
          <a:prstGeom prst="ellipse">
            <a:avLst/>
          </a:prstGeom>
          <a:solidFill>
            <a:schemeClr val="accent1"/>
          </a:solidFill>
          <a:ln>
            <a:gradFill>
              <a:gsLst>
                <a:gs pos="37000">
                  <a:srgbClr val="FFFFFF"/>
                </a:gs>
                <a:gs pos="0">
                  <a:schemeClr val="accent1">
                    <a:lumMod val="45000"/>
                    <a:lumOff val="55000"/>
                    <a:alpha val="100000"/>
                  </a:schemeClr>
                </a:gs>
                <a:gs pos="100000">
                  <a:srgbClr val="FFFFFF"/>
                </a:gs>
                <a:gs pos="71000">
                  <a:schemeClr val="accent1">
                    <a:lumMod val="30000"/>
                    <a:lumOff val="70000"/>
                    <a:alpha val="100000"/>
                  </a:schemeClr>
                </a:gs>
              </a:gsLst>
              <a:lin ang="162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spcBef>
                <a:spcPct val="0"/>
              </a:spcBef>
              <a:spcAft>
                <a:spcPct val="0"/>
              </a:spcAft>
              <a:buClrTx/>
              <a:buSzTx/>
              <a:buFontTx/>
            </a:pPr>
            <a:r>
              <a:rPr lang="zh-CN" altLang="en-US" sz="2200" b="1">
                <a:solidFill>
                  <a:srgbClr val="FFFFFF"/>
                </a:solidFill>
                <a:latin typeface="+mn-ea"/>
                <a:cs typeface="+mn-ea"/>
                <a:sym typeface="+mn-ea"/>
              </a:rPr>
              <a:t>参与竞赛</a:t>
            </a:r>
            <a:endParaRPr lang="zh-CN" altLang="en-US" sz="2200" b="1">
              <a:solidFill>
                <a:srgbClr val="FFFFFF"/>
              </a:solidFill>
              <a:latin typeface="+mn-ea"/>
              <a:cs typeface="+mn-ea"/>
              <a:sym typeface="+mn-ea"/>
            </a:endParaRPr>
          </a:p>
        </p:txBody>
      </p:sp>
      <p:sp>
        <p:nvSpPr>
          <p:cNvPr id="8" name="矩形 7"/>
          <p:cNvSpPr/>
          <p:nvPr>
            <p:custDataLst>
              <p:tags r:id="rId8"/>
            </p:custDataLst>
          </p:nvPr>
        </p:nvSpPr>
        <p:spPr>
          <a:xfrm>
            <a:off x="5180648" y="1981835"/>
            <a:ext cx="6322695" cy="1531620"/>
          </a:xfrm>
          <a:prstGeom prst="rect">
            <a:avLst/>
          </a:prstGeom>
          <a:noFill/>
        </p:spPr>
        <p:txBody>
          <a:bodyPr wrap="square" lIns="0" tIns="0" rIns="0" bIns="0" rtlCol="0" anchor="t" anchorCtr="0">
            <a:noAutofit/>
          </a:bodyPr>
          <a:p>
            <a:pPr>
              <a:lnSpc>
                <a:spcPct val="130000"/>
              </a:lnSpc>
              <a:spcBef>
                <a:spcPct val="0"/>
              </a:spcBef>
              <a:spcAft>
                <a:spcPct val="0"/>
              </a:spcAft>
            </a:pPr>
            <a:r>
              <a:rPr lang="zh-CN" altLang="en-US" sz="1600">
                <a:solidFill>
                  <a:schemeClr val="tx1">
                    <a:lumMod val="65000"/>
                    <a:lumOff val="35000"/>
                  </a:schemeClr>
                </a:solidFill>
                <a:latin typeface="+mn-ea"/>
                <a:ea typeface="宋体" panose="02010600030101010101" pitchFamily="2" charset="-122"/>
                <a:cs typeface="+mn-ea"/>
                <a:sym typeface="+mn-ea"/>
              </a:rPr>
              <a:t>高规格的团队协作竞赛：</a:t>
            </a:r>
            <a:r>
              <a:rPr lang="zh-CN" altLang="en-US" sz="1600">
                <a:solidFill>
                  <a:schemeClr val="tx1">
                    <a:lumMod val="65000"/>
                    <a:lumOff val="35000"/>
                  </a:schemeClr>
                </a:solidFill>
                <a:latin typeface="+mn-ea"/>
                <a:cs typeface="+mn-ea"/>
                <a:sym typeface="+mn-ea"/>
              </a:rPr>
              <a:t>有信息竞赛基础可以</a:t>
            </a:r>
            <a:r>
              <a:rPr lang="en-US" altLang="zh-CN" sz="1600">
                <a:solidFill>
                  <a:schemeClr val="tx1">
                    <a:lumMod val="65000"/>
                    <a:lumOff val="35000"/>
                  </a:schemeClr>
                </a:solidFill>
                <a:latin typeface="+mn-ea"/>
                <a:cs typeface="+mn-ea"/>
                <a:sym typeface="+mn-ea"/>
              </a:rPr>
              <a:t>ACM</a:t>
            </a:r>
            <a:r>
              <a:rPr lang="zh-CN" altLang="en-US" sz="1600">
                <a:solidFill>
                  <a:schemeClr val="tx1">
                    <a:lumMod val="65000"/>
                    <a:lumOff val="35000"/>
                  </a:schemeClr>
                </a:solidFill>
                <a:latin typeface="+mn-ea"/>
                <a:ea typeface="宋体" panose="02010600030101010101" pitchFamily="2" charset="-122"/>
                <a:cs typeface="+mn-ea"/>
                <a:sym typeface="+mn-ea"/>
              </a:rPr>
              <a:t>，没有基础可以机器人队</a:t>
            </a:r>
            <a:endParaRPr lang="zh-CN" altLang="en-US" sz="1600">
              <a:solidFill>
                <a:schemeClr val="tx1">
                  <a:lumMod val="65000"/>
                  <a:lumOff val="35000"/>
                </a:schemeClr>
              </a:solidFill>
              <a:latin typeface="+mn-ea"/>
              <a:ea typeface="宋体" panose="02010600030101010101" pitchFamily="2" charset="-122"/>
              <a:cs typeface="+mn-ea"/>
              <a:sym typeface="+mn-ea"/>
            </a:endParaRPr>
          </a:p>
          <a:p>
            <a:pPr>
              <a:lnSpc>
                <a:spcPct val="130000"/>
              </a:lnSpc>
              <a:spcBef>
                <a:spcPct val="0"/>
              </a:spcBef>
              <a:spcAft>
                <a:spcPct val="0"/>
              </a:spcAft>
            </a:pPr>
            <a:r>
              <a:rPr lang="zh-CN" altLang="en-US" sz="1600">
                <a:solidFill>
                  <a:schemeClr val="tx1">
                    <a:lumMod val="65000"/>
                    <a:lumOff val="35000"/>
                  </a:schemeClr>
                </a:solidFill>
                <a:latin typeface="+mn-ea"/>
                <a:ea typeface="宋体" panose="02010600030101010101" pitchFamily="2" charset="-122"/>
                <a:cs typeface="+mn-ea"/>
                <a:sym typeface="+mn-ea"/>
              </a:rPr>
              <a:t>保研加分赛：数学，英语，物理竞赛，电赛</a:t>
            </a:r>
            <a:endParaRPr lang="zh-CN" altLang="en-US" sz="1600">
              <a:solidFill>
                <a:schemeClr val="tx1">
                  <a:lumMod val="65000"/>
                  <a:lumOff val="35000"/>
                </a:schemeClr>
              </a:solidFill>
              <a:latin typeface="+mn-ea"/>
              <a:ea typeface="宋体" panose="02010600030101010101" pitchFamily="2" charset="-122"/>
              <a:cs typeface="+mn-ea"/>
              <a:sym typeface="+mn-ea"/>
            </a:endParaRPr>
          </a:p>
          <a:p>
            <a:pPr>
              <a:lnSpc>
                <a:spcPct val="130000"/>
              </a:lnSpc>
              <a:spcBef>
                <a:spcPct val="0"/>
              </a:spcBef>
              <a:spcAft>
                <a:spcPct val="0"/>
              </a:spcAft>
            </a:pPr>
            <a:r>
              <a:rPr lang="zh-CN" altLang="en-US" sz="1600">
                <a:solidFill>
                  <a:schemeClr val="tx1">
                    <a:lumMod val="65000"/>
                    <a:lumOff val="35000"/>
                  </a:schemeClr>
                </a:solidFill>
                <a:latin typeface="+mn-ea"/>
                <a:ea typeface="宋体" panose="02010600030101010101" pitchFamily="2" charset="-122"/>
                <a:cs typeface="+mn-ea"/>
                <a:sym typeface="+mn-ea"/>
              </a:rPr>
              <a:t>水赛：互联网，人工智能大赛，机器人大赛</a:t>
            </a:r>
            <a:endParaRPr lang="zh-CN" altLang="en-US" sz="1600">
              <a:solidFill>
                <a:schemeClr val="tx1">
                  <a:lumMod val="65000"/>
                  <a:lumOff val="35000"/>
                </a:schemeClr>
              </a:solidFill>
              <a:latin typeface="+mn-ea"/>
              <a:ea typeface="宋体" panose="02010600030101010101" pitchFamily="2" charset="-122"/>
              <a:cs typeface="+mn-ea"/>
              <a:sym typeface="+mn-ea"/>
            </a:endParaRPr>
          </a:p>
        </p:txBody>
      </p:sp>
      <p:sp>
        <p:nvSpPr>
          <p:cNvPr id="10" name="矩形 9"/>
          <p:cNvSpPr/>
          <p:nvPr>
            <p:custDataLst>
              <p:tags r:id="rId9"/>
            </p:custDataLst>
          </p:nvPr>
        </p:nvSpPr>
        <p:spPr>
          <a:xfrm>
            <a:off x="5180648" y="4162425"/>
            <a:ext cx="6322695" cy="1531620"/>
          </a:xfrm>
          <a:prstGeom prst="rect">
            <a:avLst/>
          </a:prstGeom>
          <a:noFill/>
        </p:spPr>
        <p:txBody>
          <a:bodyPr wrap="square" lIns="0" tIns="0" rIns="0" bIns="0" rtlCol="0" anchor="t" anchorCtr="0">
            <a:noAutofit/>
          </a:bodyPr>
          <a:p>
            <a:pPr>
              <a:lnSpc>
                <a:spcPct val="130000"/>
              </a:lnSpc>
              <a:spcBef>
                <a:spcPct val="0"/>
              </a:spcBef>
              <a:spcAft>
                <a:spcPct val="0"/>
              </a:spcAft>
            </a:pPr>
            <a:r>
              <a:rPr lang="zh-CN" altLang="en-US" sz="1600">
                <a:solidFill>
                  <a:schemeClr val="tx1">
                    <a:lumMod val="65000"/>
                    <a:lumOff val="35000"/>
                  </a:schemeClr>
                </a:solidFill>
                <a:latin typeface="+mn-ea"/>
                <a:cs typeface="+mn-ea"/>
                <a:sym typeface="+mn-ea"/>
              </a:rPr>
              <a:t>竞赛队伍集训耗费时间</a:t>
            </a:r>
            <a:endParaRPr lang="zh-CN" altLang="en-US" sz="1600">
              <a:solidFill>
                <a:schemeClr val="tx1">
                  <a:lumMod val="65000"/>
                  <a:lumOff val="35000"/>
                </a:schemeClr>
              </a:solidFill>
              <a:latin typeface="+mn-ea"/>
              <a:cs typeface="+mn-ea"/>
              <a:sym typeface="+mn-ea"/>
            </a:endParaRPr>
          </a:p>
          <a:p>
            <a:pPr>
              <a:lnSpc>
                <a:spcPct val="130000"/>
              </a:lnSpc>
              <a:spcBef>
                <a:spcPct val="0"/>
              </a:spcBef>
              <a:spcAft>
                <a:spcPct val="0"/>
              </a:spcAft>
            </a:pPr>
            <a:r>
              <a:rPr lang="zh-CN" altLang="en-US" sz="1600">
                <a:solidFill>
                  <a:schemeClr val="tx1">
                    <a:lumMod val="65000"/>
                    <a:lumOff val="35000"/>
                  </a:schemeClr>
                </a:solidFill>
                <a:latin typeface="+mn-ea"/>
                <a:cs typeface="+mn-ea"/>
                <a:sym typeface="+mn-ea"/>
              </a:rPr>
              <a:t>比赛的时候没有假期</a:t>
            </a:r>
            <a:endParaRPr lang="zh-CN" altLang="en-US" sz="1600">
              <a:solidFill>
                <a:schemeClr val="tx1">
                  <a:lumMod val="65000"/>
                  <a:lumOff val="35000"/>
                </a:schemeClr>
              </a:solidFill>
              <a:latin typeface="+mn-ea"/>
              <a:cs typeface="+mn-ea"/>
              <a:sym typeface="+mn-ea"/>
            </a:endParaRPr>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社团</a:t>
            </a:r>
            <a:r>
              <a:rPr lang="en-US" altLang="zh-CN"/>
              <a:t>/</a:t>
            </a:r>
            <a:r>
              <a:rPr lang="zh-CN" altLang="en-US">
                <a:ea typeface="宋体" panose="02010600030101010101" pitchFamily="2" charset="-122"/>
              </a:rPr>
              <a:t>学生工作</a:t>
            </a:r>
            <a:r>
              <a:rPr lang="zh-CN" altLang="en-US"/>
              <a:t>：学生会无用？</a:t>
            </a:r>
            <a:endParaRPr lang="en-US" altLang="zh-CN"/>
          </a:p>
        </p:txBody>
      </p:sp>
      <p:sp>
        <p:nvSpPr>
          <p:cNvPr id="4" name="矩形 3"/>
          <p:cNvSpPr/>
          <p:nvPr>
            <p:custDataLst>
              <p:tags r:id="rId1"/>
            </p:custDataLst>
          </p:nvPr>
        </p:nvSpPr>
        <p:spPr>
          <a:xfrm>
            <a:off x="8642668" y="2032318"/>
            <a:ext cx="2854960" cy="720090"/>
          </a:xfrm>
          <a:prstGeom prst="rect">
            <a:avLst/>
          </a:prstGeom>
          <a:noFill/>
        </p:spPr>
        <p:txBody>
          <a:bodyPr wrap="square" lIns="0" tIns="0" rIns="0" bIns="0" rtlCol="0" anchor="b" anchorCtr="0">
            <a:noAutofit/>
          </a:bodyPr>
          <a:lstStyle/>
          <a:p>
            <a:pPr algn="just">
              <a:spcBef>
                <a:spcPct val="0"/>
              </a:spcBef>
              <a:spcAft>
                <a:spcPct val="0"/>
              </a:spcAft>
            </a:pPr>
            <a:r>
              <a:rPr lang="zh-CN" altLang="en-US" sz="2400" b="1">
                <a:solidFill>
                  <a:schemeClr val="accent2"/>
                </a:solidFill>
                <a:latin typeface="+mn-ea"/>
                <a:cs typeface="+mn-ea"/>
                <a:sym typeface="+mn-ea"/>
              </a:rPr>
              <a:t>坏处</a:t>
            </a:r>
            <a:endParaRPr lang="zh-CN" altLang="en-US" sz="2400" b="1">
              <a:solidFill>
                <a:schemeClr val="accent2"/>
              </a:solidFill>
              <a:latin typeface="+mn-ea"/>
              <a:cs typeface="+mn-ea"/>
              <a:sym typeface="+mn-ea"/>
            </a:endParaRPr>
          </a:p>
        </p:txBody>
      </p:sp>
      <p:sp>
        <p:nvSpPr>
          <p:cNvPr id="5" name="矩形 4"/>
          <p:cNvSpPr/>
          <p:nvPr>
            <p:custDataLst>
              <p:tags r:id="rId2"/>
            </p:custDataLst>
          </p:nvPr>
        </p:nvSpPr>
        <p:spPr>
          <a:xfrm>
            <a:off x="8643303" y="2887663"/>
            <a:ext cx="2854325" cy="1570355"/>
          </a:xfrm>
          <a:prstGeom prst="rect">
            <a:avLst/>
          </a:prstGeom>
          <a:noFill/>
        </p:spPr>
        <p:txBody>
          <a:bodyPr wrap="square" lIns="0" tIns="0" rIns="0" bIns="0" rtlCol="0" anchor="t" anchorCtr="0">
            <a:noAutofit/>
          </a:bodyPr>
          <a:lstStyle/>
          <a:p>
            <a:pPr>
              <a:lnSpc>
                <a:spcPct val="150000"/>
              </a:lnSpc>
              <a:spcBef>
                <a:spcPct val="0"/>
              </a:spcBef>
              <a:spcAft>
                <a:spcPct val="0"/>
              </a:spcAft>
            </a:pPr>
            <a:r>
              <a:rPr lang="zh-CN" altLang="en-US" sz="1600" dirty="0">
                <a:solidFill>
                  <a:schemeClr val="tx1">
                    <a:lumMod val="85000"/>
                    <a:lumOff val="15000"/>
                  </a:schemeClr>
                </a:solidFill>
                <a:latin typeface="+mn-ea"/>
                <a:cs typeface="+mn-ea"/>
                <a:sym typeface="+mn-ea"/>
              </a:rPr>
              <a:t>浪费时间</a:t>
            </a:r>
            <a:endParaRPr lang="zh-CN" altLang="en-US" sz="1600" dirty="0">
              <a:solidFill>
                <a:schemeClr val="tx1">
                  <a:lumMod val="85000"/>
                  <a:lumOff val="15000"/>
                </a:schemeClr>
              </a:solidFill>
              <a:latin typeface="+mn-ea"/>
              <a:cs typeface="+mn-ea"/>
              <a:sym typeface="+mn-ea"/>
            </a:endParaRPr>
          </a:p>
          <a:p>
            <a:pPr>
              <a:lnSpc>
                <a:spcPct val="150000"/>
              </a:lnSpc>
              <a:spcBef>
                <a:spcPct val="0"/>
              </a:spcBef>
              <a:spcAft>
                <a:spcPct val="0"/>
              </a:spcAft>
            </a:pPr>
            <a:r>
              <a:rPr lang="zh-CN" altLang="en-US" sz="1600" dirty="0">
                <a:solidFill>
                  <a:schemeClr val="tx1">
                    <a:lumMod val="85000"/>
                    <a:lumOff val="15000"/>
                  </a:schemeClr>
                </a:solidFill>
                <a:latin typeface="+mn-ea"/>
                <a:cs typeface="+mn-ea"/>
                <a:sym typeface="+mn-ea"/>
              </a:rPr>
              <a:t>影响学习</a:t>
            </a:r>
            <a:endParaRPr lang="zh-CN" altLang="en-US" sz="1600" dirty="0">
              <a:solidFill>
                <a:schemeClr val="tx1">
                  <a:lumMod val="85000"/>
                  <a:lumOff val="15000"/>
                </a:schemeClr>
              </a:solidFill>
              <a:latin typeface="+mn-ea"/>
              <a:cs typeface="+mn-ea"/>
              <a:sym typeface="+mn-ea"/>
            </a:endParaRPr>
          </a:p>
          <a:p>
            <a:pPr>
              <a:lnSpc>
                <a:spcPct val="150000"/>
              </a:lnSpc>
              <a:spcBef>
                <a:spcPct val="0"/>
              </a:spcBef>
              <a:spcAft>
                <a:spcPct val="0"/>
              </a:spcAft>
            </a:pPr>
            <a:r>
              <a:rPr lang="zh-CN" altLang="en-US" sz="1600" dirty="0">
                <a:solidFill>
                  <a:schemeClr val="tx1">
                    <a:lumMod val="85000"/>
                    <a:lumOff val="15000"/>
                  </a:schemeClr>
                </a:solidFill>
                <a:latin typeface="+mn-ea"/>
                <a:cs typeface="+mn-ea"/>
                <a:sym typeface="+mn-ea"/>
              </a:rPr>
              <a:t>也可能是纯干杂活</a:t>
            </a:r>
            <a:endParaRPr lang="zh-CN" altLang="en-US" sz="1600" dirty="0">
              <a:solidFill>
                <a:schemeClr val="tx1">
                  <a:lumMod val="85000"/>
                  <a:lumOff val="15000"/>
                </a:schemeClr>
              </a:solidFill>
              <a:latin typeface="+mn-ea"/>
              <a:cs typeface="+mn-ea"/>
              <a:sym typeface="+mn-ea"/>
            </a:endParaRPr>
          </a:p>
        </p:txBody>
      </p:sp>
      <p:sp>
        <p:nvSpPr>
          <p:cNvPr id="113" name="椭圆 112"/>
          <p:cNvSpPr/>
          <p:nvPr>
            <p:custDataLst>
              <p:tags r:id="rId3"/>
            </p:custDataLst>
          </p:nvPr>
        </p:nvSpPr>
        <p:spPr>
          <a:xfrm>
            <a:off x="8130858" y="2435543"/>
            <a:ext cx="250190" cy="250190"/>
          </a:xfrm>
          <a:prstGeom prst="ellipse">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14" name="椭圆 113"/>
          <p:cNvSpPr/>
          <p:nvPr>
            <p:custDataLst>
              <p:tags r:id="rId4"/>
            </p:custDataLst>
          </p:nvPr>
        </p:nvSpPr>
        <p:spPr>
          <a:xfrm>
            <a:off x="8212773" y="2517458"/>
            <a:ext cx="86360" cy="863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cxnSp>
        <p:nvCxnSpPr>
          <p:cNvPr id="115" name="直接连接符 114"/>
          <p:cNvCxnSpPr/>
          <p:nvPr>
            <p:custDataLst>
              <p:tags r:id="rId5"/>
            </p:custDataLst>
          </p:nvPr>
        </p:nvCxnSpPr>
        <p:spPr>
          <a:xfrm>
            <a:off x="8381048" y="2561273"/>
            <a:ext cx="252095" cy="0"/>
          </a:xfrm>
          <a:prstGeom prst="line">
            <a:avLst/>
          </a:prstGeom>
          <a:ln>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76" name="任意多边形: 形状 75"/>
          <p:cNvSpPr/>
          <p:nvPr>
            <p:custDataLst>
              <p:tags r:id="rId6"/>
            </p:custDataLst>
          </p:nvPr>
        </p:nvSpPr>
        <p:spPr>
          <a:xfrm>
            <a:off x="4587558" y="2392363"/>
            <a:ext cx="2500252" cy="1811311"/>
          </a:xfrm>
          <a:custGeom>
            <a:avLst/>
            <a:gdLst>
              <a:gd name="connsiteX0" fmla="*/ 1184688 w 2214992"/>
              <a:gd name="connsiteY0" fmla="*/ 23888 h 1616341"/>
              <a:gd name="connsiteX1" fmla="*/ 1171206 w 2214992"/>
              <a:gd name="connsiteY1" fmla="*/ 26291 h 1616341"/>
              <a:gd name="connsiteX2" fmla="*/ 1158063 w 2214992"/>
              <a:gd name="connsiteY2" fmla="*/ 30734 h 1616341"/>
              <a:gd name="connsiteX3" fmla="*/ 1379907 w 2214992"/>
              <a:gd name="connsiteY3" fmla="*/ 0 h 1616341"/>
              <a:gd name="connsiteX4" fmla="*/ 2214992 w 2214992"/>
              <a:gd name="connsiteY4" fmla="*/ 835085 h 1616341"/>
              <a:gd name="connsiteX5" fmla="*/ 1704960 w 2214992"/>
              <a:gd name="connsiteY5" fmla="*/ 1604545 h 1616341"/>
              <a:gd name="connsiteX6" fmla="*/ 1672731 w 2214992"/>
              <a:gd name="connsiteY6" fmla="*/ 1616341 h 1616341"/>
              <a:gd name="connsiteX7" fmla="*/ 1644966 w 2214992"/>
              <a:gd name="connsiteY7" fmla="*/ 1616341 h 1616341"/>
              <a:gd name="connsiteX8" fmla="*/ 1653103 w 2214992"/>
              <a:gd name="connsiteY8" fmla="*/ 1613815 h 1616341"/>
              <a:gd name="connsiteX9" fmla="*/ 2121717 w 2214992"/>
              <a:gd name="connsiteY9" fmla="*/ 906841 h 1616341"/>
              <a:gd name="connsiteX10" fmla="*/ 1432896 w 2214992"/>
              <a:gd name="connsiteY10" fmla="*/ 143532 h 1616341"/>
              <a:gd name="connsiteX11" fmla="*/ 1365244 w 2214992"/>
              <a:gd name="connsiteY11" fmla="*/ 140116 h 1616341"/>
              <a:gd name="connsiteX12" fmla="*/ 1365244 w 2214992"/>
              <a:gd name="connsiteY12" fmla="*/ 139336 h 1616341"/>
              <a:gd name="connsiteX13" fmla="*/ 919052 w 2214992"/>
              <a:gd name="connsiteY13" fmla="*/ 139336 h 1616341"/>
              <a:gd name="connsiteX14" fmla="*/ 1054854 w 2214992"/>
              <a:gd name="connsiteY14" fmla="*/ 65625 h 1616341"/>
              <a:gd name="connsiteX15" fmla="*/ 1054867 w 2214992"/>
              <a:gd name="connsiteY15" fmla="*/ 65621 h 1616341"/>
              <a:gd name="connsiteX16" fmla="*/ 1054853 w 2214992"/>
              <a:gd name="connsiteY16" fmla="*/ 65625 h 1616341"/>
              <a:gd name="connsiteX17" fmla="*/ 919051 w 2214992"/>
              <a:gd name="connsiteY17" fmla="*/ 139336 h 1616341"/>
              <a:gd name="connsiteX18" fmla="*/ 0 w 2214992"/>
              <a:gd name="connsiteY18" fmla="*/ 139336 h 1616341"/>
              <a:gd name="connsiteX19" fmla="*/ 62813 w 2214992"/>
              <a:gd name="connsiteY19" fmla="*/ 35941 h 1616341"/>
              <a:gd name="connsiteX20" fmla="*/ 90364 w 2214992"/>
              <a:gd name="connsiteY20" fmla="*/ 1 h 1616341"/>
              <a:gd name="connsiteX21" fmla="*/ 1379886 w 2214992"/>
              <a:gd name="connsiteY21" fmla="*/ 1 h 1616341"/>
              <a:gd name="connsiteX22" fmla="*/ 1371648 w 2214992"/>
              <a:gd name="connsiteY22" fmla="*/ 417 h 161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14992" h="1616341">
                <a:moveTo>
                  <a:pt x="1184688" y="23888"/>
                </a:moveTo>
                <a:lnTo>
                  <a:pt x="1171206" y="26291"/>
                </a:lnTo>
                <a:lnTo>
                  <a:pt x="1158063" y="30734"/>
                </a:lnTo>
                <a:close/>
                <a:moveTo>
                  <a:pt x="1379907" y="0"/>
                </a:moveTo>
                <a:cubicBezTo>
                  <a:pt x="1841112" y="0"/>
                  <a:pt x="2214992" y="373880"/>
                  <a:pt x="2214992" y="835085"/>
                </a:cubicBezTo>
                <a:cubicBezTo>
                  <a:pt x="2214992" y="1180989"/>
                  <a:pt x="2004685" y="1477772"/>
                  <a:pt x="1704960" y="1604545"/>
                </a:cubicBezTo>
                <a:lnTo>
                  <a:pt x="1672731" y="1616341"/>
                </a:lnTo>
                <a:lnTo>
                  <a:pt x="1644966" y="1616341"/>
                </a:lnTo>
                <a:lnTo>
                  <a:pt x="1653103" y="1613815"/>
                </a:lnTo>
                <a:cubicBezTo>
                  <a:pt x="1928488" y="1497338"/>
                  <a:pt x="2121717" y="1224655"/>
                  <a:pt x="2121717" y="906841"/>
                </a:cubicBezTo>
                <a:cubicBezTo>
                  <a:pt x="2121717" y="509574"/>
                  <a:pt x="1819797" y="182824"/>
                  <a:pt x="1432896" y="143532"/>
                </a:cubicBezTo>
                <a:lnTo>
                  <a:pt x="1365244" y="140116"/>
                </a:lnTo>
                <a:lnTo>
                  <a:pt x="1365244" y="139336"/>
                </a:lnTo>
                <a:lnTo>
                  <a:pt x="919052" y="139336"/>
                </a:lnTo>
                <a:lnTo>
                  <a:pt x="1054854" y="65625"/>
                </a:lnTo>
                <a:lnTo>
                  <a:pt x="1054867" y="65621"/>
                </a:lnTo>
                <a:lnTo>
                  <a:pt x="1054853" y="65625"/>
                </a:lnTo>
                <a:lnTo>
                  <a:pt x="919051" y="139336"/>
                </a:lnTo>
                <a:lnTo>
                  <a:pt x="0" y="139336"/>
                </a:lnTo>
                <a:lnTo>
                  <a:pt x="62813" y="35941"/>
                </a:lnTo>
                <a:lnTo>
                  <a:pt x="90364" y="1"/>
                </a:lnTo>
                <a:lnTo>
                  <a:pt x="1379886" y="1"/>
                </a:lnTo>
                <a:lnTo>
                  <a:pt x="1371648" y="417"/>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a:solidFill>
                <a:schemeClr val="lt1"/>
              </a:solidFill>
              <a:sym typeface="+mn-ea"/>
            </a:endParaRPr>
          </a:p>
        </p:txBody>
      </p:sp>
      <p:sp>
        <p:nvSpPr>
          <p:cNvPr id="79" name="任意多边形: 形状 78"/>
          <p:cNvSpPr/>
          <p:nvPr>
            <p:custDataLst>
              <p:tags r:id="rId7"/>
            </p:custDataLst>
          </p:nvPr>
        </p:nvSpPr>
        <p:spPr>
          <a:xfrm>
            <a:off x="4689158" y="1663383"/>
            <a:ext cx="3262819" cy="2540435"/>
          </a:xfrm>
          <a:custGeom>
            <a:avLst/>
            <a:gdLst>
              <a:gd name="connsiteX0" fmla="*/ 1264082 w 2912102"/>
              <a:gd name="connsiteY0" fmla="*/ 0 h 2267156"/>
              <a:gd name="connsiteX1" fmla="*/ 2821738 w 2912102"/>
              <a:gd name="connsiteY1" fmla="*/ 1557656 h 2267156"/>
              <a:gd name="connsiteX2" fmla="*/ 2751710 w 2912102"/>
              <a:gd name="connsiteY2" fmla="*/ 2020856 h 2267156"/>
              <a:gd name="connsiteX3" fmla="*/ 2725117 w 2912102"/>
              <a:gd name="connsiteY3" fmla="*/ 2093511 h 2267156"/>
              <a:gd name="connsiteX4" fmla="*/ 2912102 w 2912102"/>
              <a:gd name="connsiteY4" fmla="*/ 2267156 h 2267156"/>
              <a:gd name="connsiteX5" fmla="*/ 2649620 w 2912102"/>
              <a:gd name="connsiteY5" fmla="*/ 2267156 h 2267156"/>
              <a:gd name="connsiteX6" fmla="*/ 2611872 w 2912102"/>
              <a:gd name="connsiteY6" fmla="*/ 2267156 h 2267156"/>
              <a:gd name="connsiteX7" fmla="*/ 1582366 w 2912102"/>
              <a:gd name="connsiteY7" fmla="*/ 2267156 h 2267156"/>
              <a:gd name="connsiteX8" fmla="*/ 1614595 w 2912102"/>
              <a:gd name="connsiteY8" fmla="*/ 2255360 h 2267156"/>
              <a:gd name="connsiteX9" fmla="*/ 2124627 w 2912102"/>
              <a:gd name="connsiteY9" fmla="*/ 1485900 h 2267156"/>
              <a:gd name="connsiteX10" fmla="*/ 1374925 w 2912102"/>
              <a:gd name="connsiteY10" fmla="*/ 655126 h 2267156"/>
              <a:gd name="connsiteX11" fmla="*/ 1343785 w 2912102"/>
              <a:gd name="connsiteY11" fmla="*/ 653554 h 2267156"/>
              <a:gd name="connsiteX12" fmla="*/ 1343785 w 2912102"/>
              <a:gd name="connsiteY12" fmla="*/ 650816 h 2267156"/>
              <a:gd name="connsiteX13" fmla="*/ 1289562 w 2912102"/>
              <a:gd name="connsiteY13" fmla="*/ 650816 h 2267156"/>
              <a:gd name="connsiteX14" fmla="*/ 1289542 w 2912102"/>
              <a:gd name="connsiteY14" fmla="*/ 650815 h 2267156"/>
              <a:gd name="connsiteX15" fmla="*/ 1289522 w 2912102"/>
              <a:gd name="connsiteY15" fmla="*/ 650816 h 2267156"/>
              <a:gd name="connsiteX16" fmla="*/ 0 w 2912102"/>
              <a:gd name="connsiteY16" fmla="*/ 650816 h 2267156"/>
              <a:gd name="connsiteX17" fmla="*/ 86264 w 2912102"/>
              <a:gd name="connsiteY17" fmla="*/ 538286 h 2267156"/>
              <a:gd name="connsiteX18" fmla="*/ 1264082 w 2912102"/>
              <a:gd name="connsiteY18" fmla="*/ 0 h 2267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12102" h="2267156">
                <a:moveTo>
                  <a:pt x="1264082" y="0"/>
                </a:moveTo>
                <a:cubicBezTo>
                  <a:pt x="2124352" y="0"/>
                  <a:pt x="2821738" y="697386"/>
                  <a:pt x="2821738" y="1557656"/>
                </a:cubicBezTo>
                <a:cubicBezTo>
                  <a:pt x="2821738" y="1718957"/>
                  <a:pt x="2797221" y="1874531"/>
                  <a:pt x="2751710" y="2020856"/>
                </a:cubicBezTo>
                <a:lnTo>
                  <a:pt x="2725117" y="2093511"/>
                </a:lnTo>
                <a:lnTo>
                  <a:pt x="2912102" y="2267156"/>
                </a:lnTo>
                <a:lnTo>
                  <a:pt x="2649620" y="2267156"/>
                </a:lnTo>
                <a:lnTo>
                  <a:pt x="2611872" y="2267156"/>
                </a:lnTo>
                <a:lnTo>
                  <a:pt x="1582366" y="2267156"/>
                </a:lnTo>
                <a:lnTo>
                  <a:pt x="1614595" y="2255360"/>
                </a:lnTo>
                <a:cubicBezTo>
                  <a:pt x="1914320" y="2128587"/>
                  <a:pt x="2124627" y="1831804"/>
                  <a:pt x="2124627" y="1485900"/>
                </a:cubicBezTo>
                <a:cubicBezTo>
                  <a:pt x="2124627" y="1053520"/>
                  <a:pt x="1796022" y="697891"/>
                  <a:pt x="1374925" y="655126"/>
                </a:cubicBezTo>
                <a:lnTo>
                  <a:pt x="1343785" y="653554"/>
                </a:lnTo>
                <a:lnTo>
                  <a:pt x="1343785" y="650816"/>
                </a:lnTo>
                <a:lnTo>
                  <a:pt x="1289562" y="650816"/>
                </a:lnTo>
                <a:lnTo>
                  <a:pt x="1289542" y="650815"/>
                </a:lnTo>
                <a:lnTo>
                  <a:pt x="1289522" y="650816"/>
                </a:lnTo>
                <a:lnTo>
                  <a:pt x="0" y="650816"/>
                </a:lnTo>
                <a:lnTo>
                  <a:pt x="86264" y="538286"/>
                </a:lnTo>
                <a:cubicBezTo>
                  <a:pt x="371876" y="208569"/>
                  <a:pt x="793622" y="0"/>
                  <a:pt x="1264082" y="0"/>
                </a:cubicBezTo>
                <a:close/>
              </a:path>
            </a:pathLst>
          </a:custGeom>
          <a:solidFill>
            <a:schemeClr val="accent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tIns="107950" bIns="36195"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en-US" altLang="zh-CN" b="1">
              <a:solidFill>
                <a:schemeClr val="lt1"/>
              </a:solidFill>
              <a:latin typeface="+mj-ea"/>
              <a:ea typeface="+mj-ea"/>
              <a:sym typeface="+mn-ea"/>
            </a:endParaRPr>
          </a:p>
        </p:txBody>
      </p:sp>
      <p:sp>
        <p:nvSpPr>
          <p:cNvPr id="34" name="任意多边形: 形状 75"/>
          <p:cNvSpPr/>
          <p:nvPr>
            <p:custDataLst>
              <p:tags r:id="rId8"/>
            </p:custDataLst>
          </p:nvPr>
        </p:nvSpPr>
        <p:spPr>
          <a:xfrm rot="10800000">
            <a:off x="5124133" y="2655253"/>
            <a:ext cx="2481607" cy="1811311"/>
          </a:xfrm>
          <a:custGeom>
            <a:avLst/>
            <a:gdLst>
              <a:gd name="connsiteX0" fmla="*/ 1184688 w 2214992"/>
              <a:gd name="connsiteY0" fmla="*/ 23888 h 1616341"/>
              <a:gd name="connsiteX1" fmla="*/ 1171206 w 2214992"/>
              <a:gd name="connsiteY1" fmla="*/ 26291 h 1616341"/>
              <a:gd name="connsiteX2" fmla="*/ 1158063 w 2214992"/>
              <a:gd name="connsiteY2" fmla="*/ 30734 h 1616341"/>
              <a:gd name="connsiteX3" fmla="*/ 1379907 w 2214992"/>
              <a:gd name="connsiteY3" fmla="*/ 0 h 1616341"/>
              <a:gd name="connsiteX4" fmla="*/ 2214992 w 2214992"/>
              <a:gd name="connsiteY4" fmla="*/ 835085 h 1616341"/>
              <a:gd name="connsiteX5" fmla="*/ 1704960 w 2214992"/>
              <a:gd name="connsiteY5" fmla="*/ 1604545 h 1616341"/>
              <a:gd name="connsiteX6" fmla="*/ 1672731 w 2214992"/>
              <a:gd name="connsiteY6" fmla="*/ 1616341 h 1616341"/>
              <a:gd name="connsiteX7" fmla="*/ 1644966 w 2214992"/>
              <a:gd name="connsiteY7" fmla="*/ 1616341 h 1616341"/>
              <a:gd name="connsiteX8" fmla="*/ 1653103 w 2214992"/>
              <a:gd name="connsiteY8" fmla="*/ 1613815 h 1616341"/>
              <a:gd name="connsiteX9" fmla="*/ 2121717 w 2214992"/>
              <a:gd name="connsiteY9" fmla="*/ 906841 h 1616341"/>
              <a:gd name="connsiteX10" fmla="*/ 1432896 w 2214992"/>
              <a:gd name="connsiteY10" fmla="*/ 143532 h 1616341"/>
              <a:gd name="connsiteX11" fmla="*/ 1365244 w 2214992"/>
              <a:gd name="connsiteY11" fmla="*/ 140116 h 1616341"/>
              <a:gd name="connsiteX12" fmla="*/ 1365244 w 2214992"/>
              <a:gd name="connsiteY12" fmla="*/ 139336 h 1616341"/>
              <a:gd name="connsiteX13" fmla="*/ 919052 w 2214992"/>
              <a:gd name="connsiteY13" fmla="*/ 139336 h 1616341"/>
              <a:gd name="connsiteX14" fmla="*/ 1054854 w 2214992"/>
              <a:gd name="connsiteY14" fmla="*/ 65625 h 1616341"/>
              <a:gd name="connsiteX15" fmla="*/ 1054867 w 2214992"/>
              <a:gd name="connsiteY15" fmla="*/ 65621 h 1616341"/>
              <a:gd name="connsiteX16" fmla="*/ 1054853 w 2214992"/>
              <a:gd name="connsiteY16" fmla="*/ 65625 h 1616341"/>
              <a:gd name="connsiteX17" fmla="*/ 919051 w 2214992"/>
              <a:gd name="connsiteY17" fmla="*/ 139336 h 1616341"/>
              <a:gd name="connsiteX18" fmla="*/ 0 w 2214992"/>
              <a:gd name="connsiteY18" fmla="*/ 139336 h 1616341"/>
              <a:gd name="connsiteX19" fmla="*/ 62813 w 2214992"/>
              <a:gd name="connsiteY19" fmla="*/ 35941 h 1616341"/>
              <a:gd name="connsiteX20" fmla="*/ 90364 w 2214992"/>
              <a:gd name="connsiteY20" fmla="*/ 1 h 1616341"/>
              <a:gd name="connsiteX21" fmla="*/ 1379886 w 2214992"/>
              <a:gd name="connsiteY21" fmla="*/ 1 h 1616341"/>
              <a:gd name="connsiteX22" fmla="*/ 1371648 w 2214992"/>
              <a:gd name="connsiteY22" fmla="*/ 417 h 161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14992" h="1616341">
                <a:moveTo>
                  <a:pt x="1184688" y="23888"/>
                </a:moveTo>
                <a:lnTo>
                  <a:pt x="1171206" y="26291"/>
                </a:lnTo>
                <a:lnTo>
                  <a:pt x="1158063" y="30734"/>
                </a:lnTo>
                <a:close/>
                <a:moveTo>
                  <a:pt x="1379907" y="0"/>
                </a:moveTo>
                <a:cubicBezTo>
                  <a:pt x="1841112" y="0"/>
                  <a:pt x="2214992" y="373880"/>
                  <a:pt x="2214992" y="835085"/>
                </a:cubicBezTo>
                <a:cubicBezTo>
                  <a:pt x="2214992" y="1180989"/>
                  <a:pt x="2004685" y="1477772"/>
                  <a:pt x="1704960" y="1604545"/>
                </a:cubicBezTo>
                <a:lnTo>
                  <a:pt x="1672731" y="1616341"/>
                </a:lnTo>
                <a:lnTo>
                  <a:pt x="1644966" y="1616341"/>
                </a:lnTo>
                <a:lnTo>
                  <a:pt x="1653103" y="1613815"/>
                </a:lnTo>
                <a:cubicBezTo>
                  <a:pt x="1928488" y="1497338"/>
                  <a:pt x="2121717" y="1224655"/>
                  <a:pt x="2121717" y="906841"/>
                </a:cubicBezTo>
                <a:cubicBezTo>
                  <a:pt x="2121717" y="509574"/>
                  <a:pt x="1819797" y="182824"/>
                  <a:pt x="1432896" y="143532"/>
                </a:cubicBezTo>
                <a:lnTo>
                  <a:pt x="1365244" y="140116"/>
                </a:lnTo>
                <a:lnTo>
                  <a:pt x="1365244" y="139336"/>
                </a:lnTo>
                <a:lnTo>
                  <a:pt x="919052" y="139336"/>
                </a:lnTo>
                <a:lnTo>
                  <a:pt x="1054854" y="65625"/>
                </a:lnTo>
                <a:lnTo>
                  <a:pt x="1054867" y="65621"/>
                </a:lnTo>
                <a:lnTo>
                  <a:pt x="1054853" y="65625"/>
                </a:lnTo>
                <a:lnTo>
                  <a:pt x="919051" y="139336"/>
                </a:lnTo>
                <a:lnTo>
                  <a:pt x="0" y="139336"/>
                </a:lnTo>
                <a:lnTo>
                  <a:pt x="62813" y="35941"/>
                </a:lnTo>
                <a:lnTo>
                  <a:pt x="90364" y="1"/>
                </a:lnTo>
                <a:lnTo>
                  <a:pt x="1379886" y="1"/>
                </a:lnTo>
                <a:lnTo>
                  <a:pt x="1371648" y="41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a:solidFill>
                <a:schemeClr val="lt1"/>
              </a:solidFill>
              <a:sym typeface="+mn-ea"/>
            </a:endParaRPr>
          </a:p>
        </p:txBody>
      </p:sp>
      <p:sp>
        <p:nvSpPr>
          <p:cNvPr id="35" name="任意多边形: 形状 78"/>
          <p:cNvSpPr/>
          <p:nvPr>
            <p:custDataLst>
              <p:tags r:id="rId9"/>
            </p:custDataLst>
          </p:nvPr>
        </p:nvSpPr>
        <p:spPr>
          <a:xfrm rot="10800000">
            <a:off x="4242118" y="2655253"/>
            <a:ext cx="3262819" cy="2540435"/>
          </a:xfrm>
          <a:custGeom>
            <a:avLst/>
            <a:gdLst>
              <a:gd name="connsiteX0" fmla="*/ 1264082 w 2912102"/>
              <a:gd name="connsiteY0" fmla="*/ 0 h 2267156"/>
              <a:gd name="connsiteX1" fmla="*/ 2821738 w 2912102"/>
              <a:gd name="connsiteY1" fmla="*/ 1557656 h 2267156"/>
              <a:gd name="connsiteX2" fmla="*/ 2751710 w 2912102"/>
              <a:gd name="connsiteY2" fmla="*/ 2020856 h 2267156"/>
              <a:gd name="connsiteX3" fmla="*/ 2725117 w 2912102"/>
              <a:gd name="connsiteY3" fmla="*/ 2093511 h 2267156"/>
              <a:gd name="connsiteX4" fmla="*/ 2912102 w 2912102"/>
              <a:gd name="connsiteY4" fmla="*/ 2267156 h 2267156"/>
              <a:gd name="connsiteX5" fmla="*/ 2649620 w 2912102"/>
              <a:gd name="connsiteY5" fmla="*/ 2267156 h 2267156"/>
              <a:gd name="connsiteX6" fmla="*/ 2611872 w 2912102"/>
              <a:gd name="connsiteY6" fmla="*/ 2267156 h 2267156"/>
              <a:gd name="connsiteX7" fmla="*/ 1582366 w 2912102"/>
              <a:gd name="connsiteY7" fmla="*/ 2267156 h 2267156"/>
              <a:gd name="connsiteX8" fmla="*/ 1614595 w 2912102"/>
              <a:gd name="connsiteY8" fmla="*/ 2255360 h 2267156"/>
              <a:gd name="connsiteX9" fmla="*/ 2124627 w 2912102"/>
              <a:gd name="connsiteY9" fmla="*/ 1485900 h 2267156"/>
              <a:gd name="connsiteX10" fmla="*/ 1374925 w 2912102"/>
              <a:gd name="connsiteY10" fmla="*/ 655126 h 2267156"/>
              <a:gd name="connsiteX11" fmla="*/ 1343785 w 2912102"/>
              <a:gd name="connsiteY11" fmla="*/ 653554 h 2267156"/>
              <a:gd name="connsiteX12" fmla="*/ 1343785 w 2912102"/>
              <a:gd name="connsiteY12" fmla="*/ 650816 h 2267156"/>
              <a:gd name="connsiteX13" fmla="*/ 1289562 w 2912102"/>
              <a:gd name="connsiteY13" fmla="*/ 650816 h 2267156"/>
              <a:gd name="connsiteX14" fmla="*/ 1289542 w 2912102"/>
              <a:gd name="connsiteY14" fmla="*/ 650815 h 2267156"/>
              <a:gd name="connsiteX15" fmla="*/ 1289522 w 2912102"/>
              <a:gd name="connsiteY15" fmla="*/ 650816 h 2267156"/>
              <a:gd name="connsiteX16" fmla="*/ 0 w 2912102"/>
              <a:gd name="connsiteY16" fmla="*/ 650816 h 2267156"/>
              <a:gd name="connsiteX17" fmla="*/ 86264 w 2912102"/>
              <a:gd name="connsiteY17" fmla="*/ 538286 h 2267156"/>
              <a:gd name="connsiteX18" fmla="*/ 1264082 w 2912102"/>
              <a:gd name="connsiteY18" fmla="*/ 0 h 2267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12102" h="2267156">
                <a:moveTo>
                  <a:pt x="1264082" y="0"/>
                </a:moveTo>
                <a:cubicBezTo>
                  <a:pt x="2124352" y="0"/>
                  <a:pt x="2821738" y="697386"/>
                  <a:pt x="2821738" y="1557656"/>
                </a:cubicBezTo>
                <a:cubicBezTo>
                  <a:pt x="2821738" y="1718957"/>
                  <a:pt x="2797221" y="1874531"/>
                  <a:pt x="2751710" y="2020856"/>
                </a:cubicBezTo>
                <a:lnTo>
                  <a:pt x="2725117" y="2093511"/>
                </a:lnTo>
                <a:lnTo>
                  <a:pt x="2912102" y="2267156"/>
                </a:lnTo>
                <a:lnTo>
                  <a:pt x="2649620" y="2267156"/>
                </a:lnTo>
                <a:lnTo>
                  <a:pt x="2611872" y="2267156"/>
                </a:lnTo>
                <a:lnTo>
                  <a:pt x="1582366" y="2267156"/>
                </a:lnTo>
                <a:lnTo>
                  <a:pt x="1614595" y="2255360"/>
                </a:lnTo>
                <a:cubicBezTo>
                  <a:pt x="1914320" y="2128587"/>
                  <a:pt x="2124627" y="1831804"/>
                  <a:pt x="2124627" y="1485900"/>
                </a:cubicBezTo>
                <a:cubicBezTo>
                  <a:pt x="2124627" y="1053520"/>
                  <a:pt x="1796022" y="697891"/>
                  <a:pt x="1374925" y="655126"/>
                </a:cubicBezTo>
                <a:lnTo>
                  <a:pt x="1343785" y="653554"/>
                </a:lnTo>
                <a:lnTo>
                  <a:pt x="1343785" y="650816"/>
                </a:lnTo>
                <a:lnTo>
                  <a:pt x="1289562" y="650816"/>
                </a:lnTo>
                <a:lnTo>
                  <a:pt x="1289542" y="650815"/>
                </a:lnTo>
                <a:lnTo>
                  <a:pt x="1289522" y="650816"/>
                </a:lnTo>
                <a:lnTo>
                  <a:pt x="0" y="650816"/>
                </a:lnTo>
                <a:lnTo>
                  <a:pt x="86264" y="538286"/>
                </a:lnTo>
                <a:cubicBezTo>
                  <a:pt x="371876" y="208569"/>
                  <a:pt x="793622" y="0"/>
                  <a:pt x="1264082" y="0"/>
                </a:cubicBezTo>
                <a:close/>
              </a:path>
            </a:pathLst>
          </a:custGeom>
          <a:solidFill>
            <a:schemeClr val="accent1">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tIns="107950" bIns="36195"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en-US" altLang="zh-CN" b="1">
              <a:solidFill>
                <a:schemeClr val="lt1"/>
              </a:solidFill>
              <a:latin typeface="+mj-ea"/>
              <a:ea typeface="+mj-ea"/>
              <a:sym typeface="+mn-ea"/>
            </a:endParaRPr>
          </a:p>
        </p:txBody>
      </p:sp>
      <p:sp>
        <p:nvSpPr>
          <p:cNvPr id="6" name="矩形 5"/>
          <p:cNvSpPr/>
          <p:nvPr>
            <p:custDataLst>
              <p:tags r:id="rId10"/>
            </p:custDataLst>
          </p:nvPr>
        </p:nvSpPr>
        <p:spPr>
          <a:xfrm>
            <a:off x="4539298" y="2830513"/>
            <a:ext cx="549397" cy="512190"/>
          </a:xfrm>
          <a:prstGeom prst="rect">
            <a:avLst/>
          </a:prstGeom>
          <a:noFill/>
        </p:spPr>
        <p:txBody>
          <a:bodyPr wrap="square" lIns="0" tIns="0" rIns="0" bIns="0" rtlCol="0" anchor="ctr">
            <a:noAutofit/>
          </a:bodyPr>
          <a:lstStyle/>
          <a:p>
            <a:pPr algn="ctr">
              <a:spcBef>
                <a:spcPct val="0"/>
              </a:spcBef>
              <a:spcAft>
                <a:spcPct val="0"/>
              </a:spcAft>
            </a:pPr>
            <a:r>
              <a:rPr lang="en-US" altLang="zh-CN" sz="1600" b="1">
                <a:gradFill>
                  <a:gsLst>
                    <a:gs pos="0">
                      <a:schemeClr val="accent1">
                        <a:lumMod val="5000"/>
                        <a:lumOff val="95000"/>
                        <a:alpha val="100000"/>
                      </a:schemeClr>
                    </a:gs>
                    <a:gs pos="100000">
                      <a:schemeClr val="accent1">
                        <a:lumMod val="0"/>
                        <a:lumOff val="100000"/>
                        <a:alpha val="100000"/>
                      </a:schemeClr>
                    </a:gs>
                  </a:gsLst>
                  <a:lin ang="5400000" scaled="0"/>
                </a:gradFill>
                <a:latin typeface="+mn-ea"/>
                <a:cs typeface="+mn-ea"/>
                <a:sym typeface="+mn-ea"/>
              </a:rPr>
              <a:t>01</a:t>
            </a:r>
            <a:endParaRPr lang="en-US" altLang="zh-CN" sz="1600" b="1">
              <a:gradFill>
                <a:gsLst>
                  <a:gs pos="0">
                    <a:schemeClr val="accent1">
                      <a:lumMod val="5000"/>
                      <a:lumOff val="95000"/>
                      <a:alpha val="100000"/>
                    </a:schemeClr>
                  </a:gs>
                  <a:gs pos="100000">
                    <a:schemeClr val="accent1">
                      <a:lumMod val="0"/>
                      <a:lumOff val="100000"/>
                      <a:alpha val="100000"/>
                    </a:schemeClr>
                  </a:gs>
                </a:gsLst>
                <a:lin ang="5400000" scaled="0"/>
              </a:gradFill>
              <a:latin typeface="+mn-ea"/>
              <a:cs typeface="+mn-ea"/>
              <a:sym typeface="+mn-ea"/>
            </a:endParaRPr>
          </a:p>
        </p:txBody>
      </p:sp>
      <p:sp>
        <p:nvSpPr>
          <p:cNvPr id="7" name="矩形 6"/>
          <p:cNvSpPr/>
          <p:nvPr>
            <p:custDataLst>
              <p:tags r:id="rId11"/>
            </p:custDataLst>
          </p:nvPr>
        </p:nvSpPr>
        <p:spPr>
          <a:xfrm>
            <a:off x="7088188" y="3536633"/>
            <a:ext cx="549397" cy="512190"/>
          </a:xfrm>
          <a:prstGeom prst="rect">
            <a:avLst/>
          </a:prstGeom>
          <a:noFill/>
        </p:spPr>
        <p:txBody>
          <a:bodyPr wrap="square" lIns="0" tIns="0" rIns="0" bIns="0" rtlCol="0" anchor="ctr">
            <a:noAutofit/>
          </a:bodyPr>
          <a:lstStyle/>
          <a:p>
            <a:pPr algn="ctr">
              <a:spcBef>
                <a:spcPct val="0"/>
              </a:spcBef>
              <a:spcAft>
                <a:spcPct val="0"/>
              </a:spcAft>
            </a:pPr>
            <a:r>
              <a:rPr lang="en-US" altLang="zh-CN" sz="1600" b="1">
                <a:gradFill>
                  <a:gsLst>
                    <a:gs pos="0">
                      <a:schemeClr val="accent2">
                        <a:lumMod val="5000"/>
                        <a:lumOff val="95000"/>
                        <a:alpha val="100000"/>
                      </a:schemeClr>
                    </a:gs>
                    <a:gs pos="100000">
                      <a:schemeClr val="accent2">
                        <a:lumMod val="0"/>
                        <a:lumOff val="100000"/>
                        <a:alpha val="100000"/>
                      </a:schemeClr>
                    </a:gs>
                  </a:gsLst>
                  <a:lin ang="5400000" scaled="0"/>
                </a:gradFill>
                <a:latin typeface="+mn-ea"/>
                <a:cs typeface="+mn-ea"/>
                <a:sym typeface="+mn-ea"/>
              </a:rPr>
              <a:t>02</a:t>
            </a:r>
            <a:endParaRPr lang="en-US" altLang="zh-CN" sz="1600" b="1">
              <a:gradFill>
                <a:gsLst>
                  <a:gs pos="0">
                    <a:schemeClr val="accent2">
                      <a:lumMod val="5000"/>
                      <a:lumOff val="95000"/>
                      <a:alpha val="100000"/>
                    </a:schemeClr>
                  </a:gs>
                  <a:gs pos="100000">
                    <a:schemeClr val="accent2">
                      <a:lumMod val="0"/>
                      <a:lumOff val="100000"/>
                      <a:alpha val="100000"/>
                    </a:schemeClr>
                  </a:gs>
                </a:gsLst>
                <a:lin ang="5400000" scaled="0"/>
              </a:gradFill>
              <a:latin typeface="+mn-ea"/>
              <a:cs typeface="+mn-ea"/>
              <a:sym typeface="+mn-ea"/>
            </a:endParaRPr>
          </a:p>
        </p:txBody>
      </p:sp>
      <p:sp>
        <p:nvSpPr>
          <p:cNvPr id="8" name="矩形 7"/>
          <p:cNvSpPr/>
          <p:nvPr>
            <p:custDataLst>
              <p:tags r:id="rId12"/>
            </p:custDataLst>
          </p:nvPr>
        </p:nvSpPr>
        <p:spPr>
          <a:xfrm>
            <a:off x="695643" y="2032318"/>
            <a:ext cx="2879725" cy="720090"/>
          </a:xfrm>
          <a:prstGeom prst="rect">
            <a:avLst/>
          </a:prstGeom>
          <a:noFill/>
        </p:spPr>
        <p:txBody>
          <a:bodyPr wrap="square" lIns="0" tIns="0" rIns="0" bIns="0" rtlCol="0" anchor="b" anchorCtr="0">
            <a:noAutofit/>
          </a:bodyPr>
          <a:lstStyle/>
          <a:p>
            <a:pPr algn="r">
              <a:spcBef>
                <a:spcPct val="0"/>
              </a:spcBef>
              <a:spcAft>
                <a:spcPct val="0"/>
              </a:spcAft>
            </a:pPr>
            <a:r>
              <a:rPr lang="zh-CN" altLang="en-US" sz="2400" b="1" dirty="0">
                <a:solidFill>
                  <a:schemeClr val="accent1"/>
                </a:solidFill>
                <a:latin typeface="+mn-ea"/>
                <a:cs typeface="+mn-ea"/>
                <a:sym typeface="+mn-ea"/>
              </a:rPr>
              <a:t>好处</a:t>
            </a:r>
            <a:endParaRPr lang="zh-CN" altLang="en-US" sz="2400" b="1" dirty="0">
              <a:solidFill>
                <a:schemeClr val="accent1"/>
              </a:solidFill>
              <a:latin typeface="+mn-ea"/>
              <a:cs typeface="+mn-ea"/>
              <a:sym typeface="+mn-ea"/>
            </a:endParaRPr>
          </a:p>
        </p:txBody>
      </p:sp>
      <p:sp>
        <p:nvSpPr>
          <p:cNvPr id="9" name="矩形 8"/>
          <p:cNvSpPr/>
          <p:nvPr>
            <p:custDataLst>
              <p:tags r:id="rId13"/>
            </p:custDataLst>
          </p:nvPr>
        </p:nvSpPr>
        <p:spPr>
          <a:xfrm>
            <a:off x="696278" y="2887663"/>
            <a:ext cx="2870200" cy="1570355"/>
          </a:xfrm>
          <a:prstGeom prst="rect">
            <a:avLst/>
          </a:prstGeom>
          <a:noFill/>
        </p:spPr>
        <p:txBody>
          <a:bodyPr wrap="square" lIns="0" tIns="0" rIns="0" bIns="0" rtlCol="0" anchor="t" anchorCtr="0">
            <a:noAutofit/>
          </a:bodyPr>
          <a:lstStyle/>
          <a:p>
            <a:pPr algn="r">
              <a:lnSpc>
                <a:spcPct val="150000"/>
              </a:lnSpc>
              <a:spcBef>
                <a:spcPct val="0"/>
              </a:spcBef>
              <a:spcAft>
                <a:spcPct val="0"/>
              </a:spcAft>
            </a:pPr>
            <a:r>
              <a:rPr lang="zh-CN" altLang="en-US" sz="1600" dirty="0">
                <a:solidFill>
                  <a:schemeClr val="tx1">
                    <a:lumMod val="85000"/>
                    <a:lumOff val="15000"/>
                  </a:schemeClr>
                </a:solidFill>
                <a:latin typeface="+mn-ea"/>
                <a:cs typeface="+mn-ea"/>
                <a:sym typeface="+mn-ea"/>
              </a:rPr>
              <a:t>认识更多的人</a:t>
            </a:r>
            <a:endParaRPr lang="zh-CN" altLang="en-US" sz="1600" dirty="0">
              <a:solidFill>
                <a:schemeClr val="tx1">
                  <a:lumMod val="85000"/>
                  <a:lumOff val="15000"/>
                </a:schemeClr>
              </a:solidFill>
              <a:latin typeface="+mn-ea"/>
              <a:cs typeface="+mn-ea"/>
              <a:sym typeface="+mn-ea"/>
            </a:endParaRPr>
          </a:p>
          <a:p>
            <a:pPr algn="r">
              <a:lnSpc>
                <a:spcPct val="150000"/>
              </a:lnSpc>
              <a:spcBef>
                <a:spcPct val="0"/>
              </a:spcBef>
              <a:spcAft>
                <a:spcPct val="0"/>
              </a:spcAft>
            </a:pPr>
            <a:r>
              <a:rPr lang="zh-CN" altLang="en-US" sz="1600" dirty="0">
                <a:solidFill>
                  <a:schemeClr val="tx1">
                    <a:lumMod val="85000"/>
                    <a:lumOff val="15000"/>
                  </a:schemeClr>
                </a:solidFill>
                <a:latin typeface="+mn-ea"/>
                <a:cs typeface="+mn-ea"/>
                <a:sym typeface="+mn-ea"/>
              </a:rPr>
              <a:t>获取一些独家信息</a:t>
            </a:r>
            <a:endParaRPr lang="zh-CN" altLang="en-US" sz="1600" dirty="0">
              <a:solidFill>
                <a:schemeClr val="tx1">
                  <a:lumMod val="85000"/>
                  <a:lumOff val="15000"/>
                </a:schemeClr>
              </a:solidFill>
              <a:latin typeface="+mn-ea"/>
              <a:cs typeface="+mn-ea"/>
              <a:sym typeface="+mn-ea"/>
            </a:endParaRPr>
          </a:p>
          <a:p>
            <a:pPr algn="r">
              <a:lnSpc>
                <a:spcPct val="150000"/>
              </a:lnSpc>
              <a:spcBef>
                <a:spcPct val="0"/>
              </a:spcBef>
              <a:spcAft>
                <a:spcPct val="0"/>
              </a:spcAft>
            </a:pPr>
            <a:r>
              <a:rPr lang="zh-CN" altLang="en-US" sz="1600" dirty="0">
                <a:solidFill>
                  <a:schemeClr val="tx1">
                    <a:lumMod val="85000"/>
                    <a:lumOff val="15000"/>
                  </a:schemeClr>
                </a:solidFill>
                <a:latin typeface="+mn-ea"/>
                <a:cs typeface="+mn-ea"/>
                <a:sym typeface="+mn-ea"/>
              </a:rPr>
              <a:t>加德育分</a:t>
            </a:r>
            <a:endParaRPr lang="zh-CN" altLang="en-US" sz="1600" dirty="0">
              <a:solidFill>
                <a:schemeClr val="tx1">
                  <a:lumMod val="85000"/>
                  <a:lumOff val="15000"/>
                </a:schemeClr>
              </a:solidFill>
              <a:latin typeface="+mn-ea"/>
              <a:cs typeface="+mn-ea"/>
              <a:sym typeface="+mn-ea"/>
            </a:endParaRPr>
          </a:p>
          <a:p>
            <a:pPr algn="r">
              <a:lnSpc>
                <a:spcPct val="150000"/>
              </a:lnSpc>
              <a:spcBef>
                <a:spcPct val="0"/>
              </a:spcBef>
              <a:spcAft>
                <a:spcPct val="0"/>
              </a:spcAft>
            </a:pPr>
            <a:r>
              <a:rPr lang="zh-CN" altLang="en-US" sz="1600" dirty="0">
                <a:solidFill>
                  <a:schemeClr val="tx1">
                    <a:lumMod val="85000"/>
                    <a:lumOff val="15000"/>
                  </a:schemeClr>
                </a:solidFill>
                <a:latin typeface="+mn-ea"/>
                <a:cs typeface="+mn-ea"/>
                <a:sym typeface="+mn-ea"/>
              </a:rPr>
              <a:t>增强自身软实力</a:t>
            </a:r>
            <a:endParaRPr lang="zh-CN" altLang="en-US" sz="1600" dirty="0">
              <a:solidFill>
                <a:schemeClr val="tx1">
                  <a:lumMod val="85000"/>
                  <a:lumOff val="15000"/>
                </a:schemeClr>
              </a:solidFill>
              <a:latin typeface="+mn-ea"/>
              <a:cs typeface="+mn-ea"/>
              <a:sym typeface="+mn-ea"/>
            </a:endParaRPr>
          </a:p>
        </p:txBody>
      </p:sp>
      <p:sp>
        <p:nvSpPr>
          <p:cNvPr id="123" name="椭圆 122"/>
          <p:cNvSpPr/>
          <p:nvPr>
            <p:custDataLst>
              <p:tags r:id="rId14"/>
            </p:custDataLst>
          </p:nvPr>
        </p:nvSpPr>
        <p:spPr>
          <a:xfrm>
            <a:off x="3821113" y="2447608"/>
            <a:ext cx="250190" cy="250190"/>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24" name="椭圆 123"/>
          <p:cNvSpPr/>
          <p:nvPr>
            <p:custDataLst>
              <p:tags r:id="rId15"/>
            </p:custDataLst>
          </p:nvPr>
        </p:nvSpPr>
        <p:spPr>
          <a:xfrm>
            <a:off x="3903028" y="2529523"/>
            <a:ext cx="86360" cy="863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cxnSp>
        <p:nvCxnSpPr>
          <p:cNvPr id="125" name="直接连接符 124"/>
          <p:cNvCxnSpPr/>
          <p:nvPr>
            <p:custDataLst>
              <p:tags r:id="rId16"/>
            </p:custDataLst>
          </p:nvPr>
        </p:nvCxnSpPr>
        <p:spPr>
          <a:xfrm>
            <a:off x="3569018" y="2573338"/>
            <a:ext cx="252095" cy="0"/>
          </a:xfrm>
          <a:prstGeom prst="line">
            <a:avLst/>
          </a:prstGeom>
          <a:ln>
            <a:solidFill>
              <a:schemeClr val="accent1"/>
            </a:solidFill>
            <a:prstDash val="sysDot"/>
          </a:ln>
        </p:spPr>
        <p:style>
          <a:lnRef idx="1">
            <a:schemeClr val="accent1"/>
          </a:lnRef>
          <a:fillRef idx="0">
            <a:schemeClr val="accent1"/>
          </a:fillRef>
          <a:effectRef idx="0">
            <a:schemeClr val="accent1"/>
          </a:effectRef>
          <a:fontRef idx="minor">
            <a:schemeClr val="tx1"/>
          </a:fontRef>
        </p:style>
      </p:cxnSp>
    </p:spTree>
    <p:custDataLst>
      <p:tags r:id="rId17"/>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参与活动：扩大交际圈</a:t>
            </a:r>
            <a:endParaRPr lang="zh-CN" altLang="en-US"/>
          </a:p>
        </p:txBody>
      </p:sp>
      <p:sp>
        <p:nvSpPr>
          <p:cNvPr id="11" name="直角三角形 10"/>
          <p:cNvSpPr/>
          <p:nvPr>
            <p:custDataLst>
              <p:tags r:id="rId1"/>
            </p:custDataLst>
          </p:nvPr>
        </p:nvSpPr>
        <p:spPr>
          <a:xfrm flipH="1" flipV="1">
            <a:off x="594678" y="3017203"/>
            <a:ext cx="190840" cy="392332"/>
          </a:xfrm>
          <a:prstGeom prst="rtTriangle">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endParaRPr>
          </a:p>
        </p:txBody>
      </p:sp>
      <p:sp>
        <p:nvSpPr>
          <p:cNvPr id="56" name="直角三角形 55"/>
          <p:cNvSpPr/>
          <p:nvPr>
            <p:custDataLst>
              <p:tags r:id="rId2"/>
            </p:custDataLst>
          </p:nvPr>
        </p:nvSpPr>
        <p:spPr>
          <a:xfrm flipH="1" flipV="1">
            <a:off x="6254433" y="3017203"/>
            <a:ext cx="190840" cy="392332"/>
          </a:xfrm>
          <a:prstGeom prst="rtTriangle">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endParaRPr>
          </a:p>
        </p:txBody>
      </p:sp>
      <p:sp>
        <p:nvSpPr>
          <p:cNvPr id="4" name="矩形: 圆角 3"/>
          <p:cNvSpPr/>
          <p:nvPr>
            <p:custDataLst>
              <p:tags r:id="rId3"/>
            </p:custDataLst>
          </p:nvPr>
        </p:nvSpPr>
        <p:spPr>
          <a:xfrm>
            <a:off x="6444933" y="2635568"/>
            <a:ext cx="5152556" cy="2160000"/>
          </a:xfrm>
          <a:prstGeom prst="roundRect">
            <a:avLst>
              <a:gd name="adj" fmla="val 8073"/>
            </a:avLst>
          </a:prstGeom>
          <a:solidFill>
            <a:srgbClr val="FFFFFF"/>
          </a:solidFill>
          <a:ln>
            <a:solidFill>
              <a:schemeClr val="accent2">
                <a:lumMod val="20000"/>
                <a:lumOff val="80000"/>
              </a:schemeClr>
            </a:solidFill>
          </a:ln>
          <a:effectLst>
            <a:outerShdw blurRad="203200" dist="76200" dir="8100000" algn="tr" rotWithShape="0">
              <a:schemeClr val="accent2">
                <a:lumMod val="75000"/>
                <a:alpha val="20000"/>
              </a:schemeClr>
            </a:outerShdw>
          </a:effectLst>
        </p:spPr>
        <p:style>
          <a:lnRef idx="1">
            <a:schemeClr val="accent1"/>
          </a:lnRef>
          <a:fillRef idx="2">
            <a:schemeClr val="accent1"/>
          </a:fillRef>
          <a:effectRef idx="1">
            <a:schemeClr val="accent1"/>
          </a:effectRef>
          <a:fontRef idx="minor">
            <a:schemeClr val="dk1"/>
          </a:fontRef>
        </p:style>
        <p:txBody>
          <a:bodyPr vertOverflow="overflow" horzOverflow="overflow" vert="horz" wrap="square" lIns="288000" tIns="180000" rIns="288000" bIns="0" numCol="1" spcCol="0" rtlCol="0" fromWordArt="0" anchor="ctr" anchorCtr="0" forceAA="0" compatLnSpc="1">
            <a:noAutofit/>
          </a:bodyPr>
          <a:p>
            <a:pPr>
              <a:lnSpc>
                <a:spcPct val="130000"/>
              </a:lnSpc>
            </a:pPr>
            <a:r>
              <a:rPr lang="zh-CN" altLang="zh-CN">
                <a:solidFill>
                  <a:srgbClr val="262626"/>
                </a:solidFill>
                <a:latin typeface="微软雅黑" panose="020B0503020204020204" charset="-122"/>
                <a:ea typeface="微软雅黑" panose="020B0503020204020204" charset="-122"/>
              </a:rPr>
              <a:t>大学的竞争是信息不对称的</a:t>
            </a:r>
            <a:endParaRPr lang="zh-CN" altLang="zh-CN">
              <a:solidFill>
                <a:srgbClr val="262626"/>
              </a:solidFill>
              <a:latin typeface="微软雅黑" panose="020B0503020204020204" charset="-122"/>
              <a:ea typeface="微软雅黑" panose="020B0503020204020204" charset="-122"/>
            </a:endParaRPr>
          </a:p>
          <a:p>
            <a:pPr>
              <a:lnSpc>
                <a:spcPct val="130000"/>
              </a:lnSpc>
            </a:pPr>
            <a:r>
              <a:rPr lang="zh-CN" altLang="zh-CN">
                <a:solidFill>
                  <a:srgbClr val="262626"/>
                </a:solidFill>
                <a:latin typeface="微软雅黑" panose="020B0503020204020204" charset="-122"/>
                <a:ea typeface="微软雅黑" panose="020B0503020204020204" charset="-122"/>
              </a:rPr>
              <a:t>真正有智慧的教授，高年级的学长姐等可能让你</a:t>
            </a:r>
            <a:r>
              <a:rPr lang="en-US" altLang="zh-CN">
                <a:solidFill>
                  <a:srgbClr val="262626"/>
                </a:solidFill>
                <a:latin typeface="微软雅黑" panose="020B0503020204020204" charset="-122"/>
                <a:ea typeface="微软雅黑" panose="020B0503020204020204" charset="-122"/>
              </a:rPr>
              <a:t>“</a:t>
            </a:r>
            <a:r>
              <a:rPr lang="zh-CN" altLang="en-US">
                <a:solidFill>
                  <a:srgbClr val="262626"/>
                </a:solidFill>
                <a:latin typeface="微软雅黑" panose="020B0503020204020204" charset="-122"/>
                <a:ea typeface="微软雅黑" panose="020B0503020204020204" charset="-122"/>
              </a:rPr>
              <a:t>听君一席话胜读十年书</a:t>
            </a:r>
            <a:r>
              <a:rPr lang="en-US" altLang="zh-CN">
                <a:solidFill>
                  <a:srgbClr val="262626"/>
                </a:solidFill>
                <a:latin typeface="微软雅黑" panose="020B0503020204020204" charset="-122"/>
                <a:ea typeface="微软雅黑" panose="020B0503020204020204" charset="-122"/>
              </a:rPr>
              <a:t>”</a:t>
            </a:r>
            <a:endParaRPr lang="en-US" altLang="zh-CN">
              <a:solidFill>
                <a:srgbClr val="262626"/>
              </a:solidFill>
              <a:latin typeface="微软雅黑" panose="020B0503020204020204" charset="-122"/>
              <a:ea typeface="微软雅黑" panose="020B0503020204020204" charset="-122"/>
            </a:endParaRPr>
          </a:p>
          <a:p>
            <a:pPr>
              <a:lnSpc>
                <a:spcPct val="130000"/>
              </a:lnSpc>
            </a:pPr>
            <a:r>
              <a:rPr lang="zh-CN" altLang="en-US">
                <a:solidFill>
                  <a:srgbClr val="262626"/>
                </a:solidFill>
                <a:latin typeface="微软雅黑" panose="020B0503020204020204" charset="-122"/>
                <a:ea typeface="微软雅黑" panose="020B0503020204020204" charset="-122"/>
              </a:rPr>
              <a:t>优秀的团体都是抱团的</a:t>
            </a:r>
            <a:endParaRPr lang="zh-CN" altLang="en-US">
              <a:solidFill>
                <a:srgbClr val="262626"/>
              </a:solidFill>
              <a:latin typeface="微软雅黑" panose="020B0503020204020204" charset="-122"/>
              <a:ea typeface="微软雅黑" panose="020B0503020204020204" charset="-122"/>
            </a:endParaRPr>
          </a:p>
        </p:txBody>
      </p:sp>
      <p:sp>
        <p:nvSpPr>
          <p:cNvPr id="8" name="矩形: 圆角 7"/>
          <p:cNvSpPr/>
          <p:nvPr>
            <p:custDataLst>
              <p:tags r:id="rId4"/>
            </p:custDataLst>
          </p:nvPr>
        </p:nvSpPr>
        <p:spPr>
          <a:xfrm>
            <a:off x="752158" y="2631123"/>
            <a:ext cx="5152556" cy="2160000"/>
          </a:xfrm>
          <a:prstGeom prst="roundRect">
            <a:avLst>
              <a:gd name="adj" fmla="val 8073"/>
            </a:avLst>
          </a:prstGeom>
          <a:solidFill>
            <a:srgbClr val="FFFFFF"/>
          </a:solidFill>
          <a:ln>
            <a:solidFill>
              <a:schemeClr val="accent1">
                <a:lumMod val="20000"/>
                <a:lumOff val="80000"/>
              </a:schemeClr>
            </a:solidFill>
          </a:ln>
          <a:effectLst>
            <a:outerShdw blurRad="203200" dist="76200" dir="8100000" algn="tr" rotWithShape="0">
              <a:schemeClr val="accent1">
                <a:lumMod val="75000"/>
                <a:alpha val="20000"/>
              </a:schemeClr>
            </a:outerShdw>
          </a:effectLst>
        </p:spPr>
        <p:style>
          <a:lnRef idx="1">
            <a:schemeClr val="accent1"/>
          </a:lnRef>
          <a:fillRef idx="2">
            <a:schemeClr val="accent1"/>
          </a:fillRef>
          <a:effectRef idx="1">
            <a:schemeClr val="accent1"/>
          </a:effectRef>
          <a:fontRef idx="minor">
            <a:schemeClr val="dk1"/>
          </a:fontRef>
        </p:style>
        <p:txBody>
          <a:bodyPr vertOverflow="overflow" horzOverflow="overflow" vert="horz" wrap="square" lIns="288000" tIns="180000" rIns="288000" bIns="0" numCol="1" spcCol="0" rtlCol="0" fromWordArt="0" anchor="ctr" anchorCtr="0" forceAA="0" compatLnSpc="1">
            <a:noAutofit/>
          </a:bodyPr>
          <a:p>
            <a:pPr>
              <a:lnSpc>
                <a:spcPct val="130000"/>
              </a:lnSpc>
            </a:pPr>
            <a:r>
              <a:rPr lang="zh-CN" altLang="zh-CN" dirty="0">
                <a:solidFill>
                  <a:srgbClr val="262626"/>
                </a:solidFill>
                <a:latin typeface="微软雅黑" panose="020B0503020204020204" charset="-122"/>
                <a:ea typeface="微软雅黑" panose="020B0503020204020204" charset="-122"/>
              </a:rPr>
              <a:t>高中没脱单的大学也没脱单</a:t>
            </a:r>
            <a:endParaRPr lang="zh-CN" altLang="zh-CN" dirty="0">
              <a:solidFill>
                <a:srgbClr val="262626"/>
              </a:solidFill>
              <a:latin typeface="微软雅黑" panose="020B0503020204020204" charset="-122"/>
              <a:ea typeface="微软雅黑" panose="020B0503020204020204" charset="-122"/>
            </a:endParaRPr>
          </a:p>
          <a:p>
            <a:pPr>
              <a:lnSpc>
                <a:spcPct val="130000"/>
              </a:lnSpc>
            </a:pPr>
            <a:r>
              <a:rPr lang="zh-CN" altLang="zh-CN" dirty="0">
                <a:solidFill>
                  <a:srgbClr val="262626"/>
                </a:solidFill>
                <a:latin typeface="微软雅黑" panose="020B0503020204020204" charset="-122"/>
                <a:ea typeface="微软雅黑" panose="020B0503020204020204" charset="-122"/>
              </a:rPr>
              <a:t>大一没脱单的一直单到研究生</a:t>
            </a:r>
            <a:endParaRPr lang="zh-CN" altLang="zh-CN" dirty="0">
              <a:solidFill>
                <a:srgbClr val="262626"/>
              </a:solidFill>
              <a:latin typeface="微软雅黑" panose="020B0503020204020204" charset="-122"/>
              <a:ea typeface="微软雅黑" panose="020B0503020204020204" charset="-122"/>
            </a:endParaRPr>
          </a:p>
          <a:p>
            <a:pPr>
              <a:lnSpc>
                <a:spcPct val="130000"/>
              </a:lnSpc>
            </a:pPr>
            <a:endParaRPr lang="zh-CN" altLang="zh-CN" dirty="0">
              <a:solidFill>
                <a:srgbClr val="262626"/>
              </a:solidFill>
              <a:latin typeface="微软雅黑" panose="020B0503020204020204" charset="-122"/>
              <a:ea typeface="微软雅黑" panose="020B0503020204020204" charset="-122"/>
            </a:endParaRPr>
          </a:p>
        </p:txBody>
      </p:sp>
      <p:sp>
        <p:nvSpPr>
          <p:cNvPr id="13" name="矩形: 单圆角 12"/>
          <p:cNvSpPr/>
          <p:nvPr>
            <p:custDataLst>
              <p:tags r:id="rId5"/>
            </p:custDataLst>
          </p:nvPr>
        </p:nvSpPr>
        <p:spPr>
          <a:xfrm>
            <a:off x="594678" y="2386013"/>
            <a:ext cx="3811300" cy="631008"/>
          </a:xfrm>
          <a:prstGeom prst="round1Rect">
            <a:avLst/>
          </a:prstGeom>
          <a:gradFill flip="none" rotWithShape="1">
            <a:gsLst>
              <a:gs pos="100000">
                <a:schemeClr val="accent1">
                  <a:alpha val="100000"/>
                </a:schemeClr>
              </a:gs>
              <a:gs pos="0">
                <a:schemeClr val="accent1">
                  <a:lumMod val="70000"/>
                  <a:lumOff val="30000"/>
                  <a:alpha val="100000"/>
                </a:schemeClr>
              </a:gs>
            </a:gsLst>
            <a:lin ang="0" scaled="1"/>
            <a:tileRect/>
          </a:gradFill>
          <a:ln>
            <a:noFill/>
          </a:ln>
          <a:effectLst>
            <a:outerShdw blurRad="203200" dist="76200" dir="8100000" algn="tr" rotWithShape="0">
              <a:schemeClr val="accent1">
                <a:lumMod val="75000"/>
                <a:alpha val="20000"/>
              </a:schemeClr>
            </a:outerShdw>
          </a:effectLst>
        </p:spPr>
        <p:style>
          <a:lnRef idx="1">
            <a:schemeClr val="accent1"/>
          </a:lnRef>
          <a:fillRef idx="2">
            <a:schemeClr val="accent1"/>
          </a:fillRef>
          <a:effectRef idx="1">
            <a:schemeClr val="accent1"/>
          </a:effectRef>
          <a:fontRef idx="minor">
            <a:schemeClr val="dk1"/>
          </a:fontRef>
        </p:style>
        <p:txBody>
          <a:bodyPr vertOverflow="overflow" horzOverflow="overflow" vert="horz" wrap="square" numCol="1" spcCol="0" rtlCol="0" fromWordArt="0" anchor="ctr" anchorCtr="0" forceAA="0" compatLnSpc="1">
            <a:noAutofit/>
          </a:bodyPr>
          <a:p>
            <a:pPr indent="452755">
              <a:spcBef>
                <a:spcPct val="0"/>
              </a:spcBef>
              <a:spcAft>
                <a:spcPct val="0"/>
              </a:spcAft>
            </a:pPr>
            <a:r>
              <a:rPr lang="zh-CN" altLang="en-US" sz="2600" b="1">
                <a:solidFill>
                  <a:schemeClr val="lt1">
                    <a:lumMod val="100000"/>
                  </a:schemeClr>
                </a:solidFill>
                <a:latin typeface="+mn-ea"/>
                <a:cs typeface="+mn-ea"/>
                <a:sym typeface="+mn-ea"/>
              </a:rPr>
              <a:t>脱单</a:t>
            </a:r>
            <a:endParaRPr lang="zh-CN" altLang="en-US" sz="2600" b="1">
              <a:solidFill>
                <a:schemeClr val="lt1">
                  <a:lumMod val="100000"/>
                </a:schemeClr>
              </a:solidFill>
              <a:latin typeface="+mn-ea"/>
              <a:cs typeface="+mn-ea"/>
              <a:sym typeface="+mn-ea"/>
            </a:endParaRPr>
          </a:p>
        </p:txBody>
      </p:sp>
      <p:sp>
        <p:nvSpPr>
          <p:cNvPr id="14" name="矩形 13"/>
          <p:cNvSpPr/>
          <p:nvPr>
            <p:custDataLst>
              <p:tags r:id="rId6"/>
            </p:custDataLst>
          </p:nvPr>
        </p:nvSpPr>
        <p:spPr>
          <a:xfrm>
            <a:off x="3295333" y="2062798"/>
            <a:ext cx="915616" cy="890492"/>
          </a:xfrm>
          <a:prstGeom prst="rect">
            <a:avLst/>
          </a:prstGeom>
          <a:noFill/>
        </p:spPr>
        <p:txBody>
          <a:bodyPr wrap="none" lIns="0" tIns="0" rIns="0" bIns="0" rtlCol="0" anchor="b">
            <a:noAutofit/>
          </a:bodyPr>
          <a:p>
            <a:pPr algn="ctr">
              <a:spcBef>
                <a:spcPct val="0"/>
              </a:spcBef>
              <a:spcAft>
                <a:spcPct val="0"/>
              </a:spcAft>
            </a:pPr>
            <a:r>
              <a:rPr lang="en-US" altLang="zh-CN" sz="6600" b="1" dirty="0">
                <a:ln w="12700">
                  <a:solidFill>
                    <a:schemeClr val="accent1"/>
                  </a:solidFill>
                </a:ln>
                <a:solidFill>
                  <a:srgbClr val="FFFFFF"/>
                </a:solidFill>
                <a:latin typeface="+mn-ea"/>
                <a:cs typeface="+mn-ea"/>
                <a:sym typeface="+mn-ea"/>
              </a:rPr>
              <a:t>A</a:t>
            </a:r>
            <a:endParaRPr lang="en-US" altLang="zh-CN" sz="6600" b="1" dirty="0">
              <a:ln w="12700">
                <a:solidFill>
                  <a:schemeClr val="accent1"/>
                </a:solidFill>
              </a:ln>
              <a:solidFill>
                <a:srgbClr val="FFFFFF"/>
              </a:solidFill>
              <a:latin typeface="+mn-ea"/>
              <a:cs typeface="+mn-ea"/>
              <a:sym typeface="+mn-ea"/>
            </a:endParaRPr>
          </a:p>
        </p:txBody>
      </p:sp>
      <p:sp>
        <p:nvSpPr>
          <p:cNvPr id="16" name="矩形: 单圆角 15"/>
          <p:cNvSpPr/>
          <p:nvPr>
            <p:custDataLst>
              <p:tags r:id="rId7"/>
            </p:custDataLst>
          </p:nvPr>
        </p:nvSpPr>
        <p:spPr>
          <a:xfrm>
            <a:off x="6254433" y="2386013"/>
            <a:ext cx="3811300" cy="631008"/>
          </a:xfrm>
          <a:prstGeom prst="round1Rect">
            <a:avLst/>
          </a:prstGeom>
          <a:gradFill flip="none" rotWithShape="1">
            <a:gsLst>
              <a:gs pos="100000">
                <a:schemeClr val="accent2">
                  <a:alpha val="100000"/>
                </a:schemeClr>
              </a:gs>
              <a:gs pos="0">
                <a:schemeClr val="accent2">
                  <a:lumMod val="70000"/>
                  <a:lumOff val="30000"/>
                  <a:alpha val="100000"/>
                </a:schemeClr>
              </a:gs>
            </a:gsLst>
            <a:lin ang="0" scaled="1"/>
            <a:tileRect/>
          </a:gradFill>
          <a:ln>
            <a:noFill/>
          </a:ln>
          <a:effectLst>
            <a:outerShdw blurRad="203200" dist="76200" dir="8100000" algn="tr" rotWithShape="0">
              <a:schemeClr val="accent2">
                <a:lumMod val="75000"/>
                <a:alpha val="20000"/>
              </a:schemeClr>
            </a:outerShdw>
          </a:effectLst>
        </p:spPr>
        <p:style>
          <a:lnRef idx="1">
            <a:schemeClr val="accent1"/>
          </a:lnRef>
          <a:fillRef idx="2">
            <a:schemeClr val="accent1"/>
          </a:fillRef>
          <a:effectRef idx="1">
            <a:schemeClr val="accent1"/>
          </a:effectRef>
          <a:fontRef idx="minor">
            <a:schemeClr val="dk1"/>
          </a:fontRef>
        </p:style>
        <p:txBody>
          <a:bodyPr vertOverflow="overflow" horzOverflow="overflow" vert="horz" wrap="square" numCol="1" spcCol="0" rtlCol="0" fromWordArt="0" anchor="ctr" anchorCtr="0" forceAA="0" compatLnSpc="1">
            <a:noAutofit/>
          </a:bodyPr>
          <a:p>
            <a:pPr indent="452755">
              <a:spcBef>
                <a:spcPct val="0"/>
              </a:spcBef>
              <a:spcAft>
                <a:spcPct val="0"/>
              </a:spcAft>
            </a:pPr>
            <a:r>
              <a:rPr lang="zh-CN" altLang="en-US" sz="2600" b="1">
                <a:solidFill>
                  <a:schemeClr val="lt1">
                    <a:lumMod val="100000"/>
                  </a:schemeClr>
                </a:solidFill>
                <a:latin typeface="+mn-ea"/>
                <a:cs typeface="+mn-ea"/>
                <a:sym typeface="+mn-ea"/>
              </a:rPr>
              <a:t>打破信息茧房</a:t>
            </a:r>
            <a:endParaRPr lang="zh-CN" altLang="en-US" sz="2600" b="1">
              <a:solidFill>
                <a:schemeClr val="lt1">
                  <a:lumMod val="100000"/>
                </a:schemeClr>
              </a:solidFill>
              <a:latin typeface="+mn-ea"/>
              <a:cs typeface="+mn-ea"/>
              <a:sym typeface="+mn-ea"/>
            </a:endParaRPr>
          </a:p>
        </p:txBody>
      </p:sp>
      <p:sp>
        <p:nvSpPr>
          <p:cNvPr id="59" name="矩形 58"/>
          <p:cNvSpPr/>
          <p:nvPr>
            <p:custDataLst>
              <p:tags r:id="rId8"/>
            </p:custDataLst>
          </p:nvPr>
        </p:nvSpPr>
        <p:spPr>
          <a:xfrm>
            <a:off x="8954453" y="2062798"/>
            <a:ext cx="915616" cy="890492"/>
          </a:xfrm>
          <a:prstGeom prst="rect">
            <a:avLst/>
          </a:prstGeom>
          <a:noFill/>
        </p:spPr>
        <p:txBody>
          <a:bodyPr wrap="none" lIns="0" tIns="0" rIns="0" bIns="0" rtlCol="0" anchor="b">
            <a:noAutofit/>
          </a:bodyPr>
          <a:p>
            <a:pPr algn="ctr">
              <a:spcBef>
                <a:spcPct val="0"/>
              </a:spcBef>
              <a:spcAft>
                <a:spcPct val="0"/>
              </a:spcAft>
            </a:pPr>
            <a:r>
              <a:rPr lang="en-US" altLang="zh-CN" sz="6600" b="1" dirty="0">
                <a:ln w="12700">
                  <a:solidFill>
                    <a:schemeClr val="accent2"/>
                  </a:solidFill>
                </a:ln>
                <a:solidFill>
                  <a:srgbClr val="FFFFFF"/>
                </a:solidFill>
                <a:latin typeface="+mn-ea"/>
                <a:cs typeface="+mn-ea"/>
                <a:sym typeface="+mn-ea"/>
              </a:rPr>
              <a:t>B</a:t>
            </a:r>
            <a:endParaRPr lang="en-US" altLang="zh-CN" sz="6600" b="1" dirty="0">
              <a:ln w="12700">
                <a:solidFill>
                  <a:schemeClr val="accent2"/>
                </a:solidFill>
              </a:ln>
              <a:solidFill>
                <a:srgbClr val="FFFFFF"/>
              </a:solidFill>
              <a:latin typeface="+mn-ea"/>
              <a:cs typeface="+mn-ea"/>
              <a:sym typeface="+mn-ea"/>
            </a:endParaRPr>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职业规划：早做准备</a:t>
            </a:r>
            <a:endParaRPr lang="zh-CN" altLang="en-US"/>
          </a:p>
        </p:txBody>
      </p:sp>
      <p:sp>
        <p:nvSpPr>
          <p:cNvPr id="16" name="任意多边形: 形状 15"/>
          <p:cNvSpPr/>
          <p:nvPr>
            <p:custDataLst>
              <p:tags r:id="rId1"/>
            </p:custDataLst>
          </p:nvPr>
        </p:nvSpPr>
        <p:spPr>
          <a:xfrm>
            <a:off x="3223895" y="1536065"/>
            <a:ext cx="2503384" cy="3786260"/>
          </a:xfrm>
          <a:custGeom>
            <a:avLst/>
            <a:gdLst>
              <a:gd name="connsiteX0" fmla="*/ 62283 w 2658882"/>
              <a:gd name="connsiteY0" fmla="*/ 40468 h 4091396"/>
              <a:gd name="connsiteX1" fmla="*/ 205497 w 2658882"/>
              <a:gd name="connsiteY1" fmla="*/ 0 h 4091396"/>
              <a:gd name="connsiteX2" fmla="*/ 2508800 w 2658882"/>
              <a:gd name="connsiteY2" fmla="*/ 363231 h 4091396"/>
              <a:gd name="connsiteX3" fmla="*/ 2658882 w 2658882"/>
              <a:gd name="connsiteY3" fmla="*/ 538860 h 4091396"/>
              <a:gd name="connsiteX4" fmla="*/ 2658882 w 2658882"/>
              <a:gd name="connsiteY4" fmla="*/ 3550908 h 4091396"/>
              <a:gd name="connsiteX5" fmla="*/ 2508776 w 2658882"/>
              <a:gd name="connsiteY5" fmla="*/ 3726540 h 4091396"/>
              <a:gd name="connsiteX6" fmla="*/ 205473 w 2658882"/>
              <a:gd name="connsiteY6" fmla="*/ 4089771 h 4091396"/>
              <a:gd name="connsiteX7" fmla="*/ 62283 w 2658882"/>
              <a:gd name="connsiteY7" fmla="*/ 4049299 h 4091396"/>
              <a:gd name="connsiteX8" fmla="*/ 0 w 2658882"/>
              <a:gd name="connsiteY8" fmla="*/ 3914137 h 4091396"/>
              <a:gd name="connsiteX9" fmla="*/ 0 w 2658882"/>
              <a:gd name="connsiteY9" fmla="*/ 175659 h 4091396"/>
              <a:gd name="connsiteX10" fmla="*/ 62283 w 2658882"/>
              <a:gd name="connsiteY10" fmla="*/ 40468 h 4091396"/>
              <a:gd name="connsiteX0-1" fmla="*/ 62283 w 2658882"/>
              <a:gd name="connsiteY0-2" fmla="*/ 42612 h 4093540"/>
              <a:gd name="connsiteX1-3" fmla="*/ 205497 w 2658882"/>
              <a:gd name="connsiteY1-4" fmla="*/ 2144 h 4093540"/>
              <a:gd name="connsiteX2-5" fmla="*/ 2508800 w 2658882"/>
              <a:gd name="connsiteY2-6" fmla="*/ 365375 h 4093540"/>
              <a:gd name="connsiteX3-7" fmla="*/ 2658882 w 2658882"/>
              <a:gd name="connsiteY3-8" fmla="*/ 541004 h 4093540"/>
              <a:gd name="connsiteX4-9" fmla="*/ 2658882 w 2658882"/>
              <a:gd name="connsiteY4-10" fmla="*/ 3553052 h 4093540"/>
              <a:gd name="connsiteX5-11" fmla="*/ 2508776 w 2658882"/>
              <a:gd name="connsiteY5-12" fmla="*/ 3728684 h 4093540"/>
              <a:gd name="connsiteX6-13" fmla="*/ 205473 w 2658882"/>
              <a:gd name="connsiteY6-14" fmla="*/ 4091915 h 4093540"/>
              <a:gd name="connsiteX7-15" fmla="*/ 62283 w 2658882"/>
              <a:gd name="connsiteY7-16" fmla="*/ 4051443 h 4093540"/>
              <a:gd name="connsiteX8-17" fmla="*/ 0 w 2658882"/>
              <a:gd name="connsiteY8-18" fmla="*/ 3916281 h 4093540"/>
              <a:gd name="connsiteX9-19" fmla="*/ 0 w 2658882"/>
              <a:gd name="connsiteY9-20" fmla="*/ 177803 h 4093540"/>
              <a:gd name="connsiteX10-21" fmla="*/ 62283 w 2658882"/>
              <a:gd name="connsiteY10-22" fmla="*/ 42612 h 4093540"/>
              <a:gd name="connsiteX0-23" fmla="*/ 62283 w 2658882"/>
              <a:gd name="connsiteY0-24" fmla="*/ 42612 h 4093540"/>
              <a:gd name="connsiteX1-25" fmla="*/ 205497 w 2658882"/>
              <a:gd name="connsiteY1-26" fmla="*/ 2144 h 4093540"/>
              <a:gd name="connsiteX2-27" fmla="*/ 2508800 w 2658882"/>
              <a:gd name="connsiteY2-28" fmla="*/ 365375 h 4093540"/>
              <a:gd name="connsiteX3-29" fmla="*/ 2658882 w 2658882"/>
              <a:gd name="connsiteY3-30" fmla="*/ 541004 h 4093540"/>
              <a:gd name="connsiteX4-31" fmla="*/ 2658882 w 2658882"/>
              <a:gd name="connsiteY4-32" fmla="*/ 3553052 h 4093540"/>
              <a:gd name="connsiteX5-33" fmla="*/ 2508776 w 2658882"/>
              <a:gd name="connsiteY5-34" fmla="*/ 3728684 h 4093540"/>
              <a:gd name="connsiteX6-35" fmla="*/ 205473 w 2658882"/>
              <a:gd name="connsiteY6-36" fmla="*/ 4091915 h 4093540"/>
              <a:gd name="connsiteX7-37" fmla="*/ 62283 w 2658882"/>
              <a:gd name="connsiteY7-38" fmla="*/ 4051443 h 4093540"/>
              <a:gd name="connsiteX8-39" fmla="*/ 0 w 2658882"/>
              <a:gd name="connsiteY8-40" fmla="*/ 3916281 h 4093540"/>
              <a:gd name="connsiteX9-41" fmla="*/ 0 w 2658882"/>
              <a:gd name="connsiteY9-42" fmla="*/ 177803 h 4093540"/>
              <a:gd name="connsiteX10-43" fmla="*/ 62283 w 2658882"/>
              <a:gd name="connsiteY10-44" fmla="*/ 42612 h 4093540"/>
              <a:gd name="connsiteX0-45" fmla="*/ 62283 w 2658882"/>
              <a:gd name="connsiteY0-46" fmla="*/ 42612 h 4093540"/>
              <a:gd name="connsiteX1-47" fmla="*/ 205497 w 2658882"/>
              <a:gd name="connsiteY1-48" fmla="*/ 2144 h 4093540"/>
              <a:gd name="connsiteX2-49" fmla="*/ 2508800 w 2658882"/>
              <a:gd name="connsiteY2-50" fmla="*/ 365375 h 4093540"/>
              <a:gd name="connsiteX3-51" fmla="*/ 2658882 w 2658882"/>
              <a:gd name="connsiteY3-52" fmla="*/ 541004 h 4093540"/>
              <a:gd name="connsiteX4-53" fmla="*/ 2658882 w 2658882"/>
              <a:gd name="connsiteY4-54" fmla="*/ 3553052 h 4093540"/>
              <a:gd name="connsiteX5-55" fmla="*/ 2508776 w 2658882"/>
              <a:gd name="connsiteY5-56" fmla="*/ 3728684 h 4093540"/>
              <a:gd name="connsiteX6-57" fmla="*/ 205473 w 2658882"/>
              <a:gd name="connsiteY6-58" fmla="*/ 4091915 h 4093540"/>
              <a:gd name="connsiteX7-59" fmla="*/ 62283 w 2658882"/>
              <a:gd name="connsiteY7-60" fmla="*/ 4051443 h 4093540"/>
              <a:gd name="connsiteX8-61" fmla="*/ 0 w 2658882"/>
              <a:gd name="connsiteY8-62" fmla="*/ 3916281 h 4093540"/>
              <a:gd name="connsiteX9-63" fmla="*/ 0 w 2658882"/>
              <a:gd name="connsiteY9-64" fmla="*/ 177803 h 4093540"/>
              <a:gd name="connsiteX10-65" fmla="*/ 62283 w 2658882"/>
              <a:gd name="connsiteY10-66" fmla="*/ 42612 h 4093540"/>
              <a:gd name="connsiteX0-67" fmla="*/ 62283 w 2658882"/>
              <a:gd name="connsiteY0-68" fmla="*/ 42612 h 4093540"/>
              <a:gd name="connsiteX1-69" fmla="*/ 205497 w 2658882"/>
              <a:gd name="connsiteY1-70" fmla="*/ 2144 h 4093540"/>
              <a:gd name="connsiteX2-71" fmla="*/ 2508800 w 2658882"/>
              <a:gd name="connsiteY2-72" fmla="*/ 365375 h 4093540"/>
              <a:gd name="connsiteX3-73" fmla="*/ 2658882 w 2658882"/>
              <a:gd name="connsiteY3-74" fmla="*/ 541004 h 4093540"/>
              <a:gd name="connsiteX4-75" fmla="*/ 2658882 w 2658882"/>
              <a:gd name="connsiteY4-76" fmla="*/ 3553052 h 4093540"/>
              <a:gd name="connsiteX5-77" fmla="*/ 2508776 w 2658882"/>
              <a:gd name="connsiteY5-78" fmla="*/ 3728684 h 4093540"/>
              <a:gd name="connsiteX6-79" fmla="*/ 205473 w 2658882"/>
              <a:gd name="connsiteY6-80" fmla="*/ 4091915 h 4093540"/>
              <a:gd name="connsiteX7-81" fmla="*/ 62283 w 2658882"/>
              <a:gd name="connsiteY7-82" fmla="*/ 4051443 h 4093540"/>
              <a:gd name="connsiteX8-83" fmla="*/ 0 w 2658882"/>
              <a:gd name="connsiteY8-84" fmla="*/ 3916281 h 4093540"/>
              <a:gd name="connsiteX9-85" fmla="*/ 0 w 2658882"/>
              <a:gd name="connsiteY9-86" fmla="*/ 177803 h 4093540"/>
              <a:gd name="connsiteX10-87" fmla="*/ 62283 w 2658882"/>
              <a:gd name="connsiteY10-88" fmla="*/ 42612 h 4093540"/>
              <a:gd name="connsiteX0-89" fmla="*/ 62283 w 2658882"/>
              <a:gd name="connsiteY0-90" fmla="*/ 42612 h 4093540"/>
              <a:gd name="connsiteX1-91" fmla="*/ 205497 w 2658882"/>
              <a:gd name="connsiteY1-92" fmla="*/ 2144 h 4093540"/>
              <a:gd name="connsiteX2-93" fmla="*/ 2508800 w 2658882"/>
              <a:gd name="connsiteY2-94" fmla="*/ 365375 h 4093540"/>
              <a:gd name="connsiteX3-95" fmla="*/ 2658882 w 2658882"/>
              <a:gd name="connsiteY3-96" fmla="*/ 541004 h 4093540"/>
              <a:gd name="connsiteX4-97" fmla="*/ 2658882 w 2658882"/>
              <a:gd name="connsiteY4-98" fmla="*/ 3553052 h 4093540"/>
              <a:gd name="connsiteX5-99" fmla="*/ 2508776 w 2658882"/>
              <a:gd name="connsiteY5-100" fmla="*/ 3728684 h 4093540"/>
              <a:gd name="connsiteX6-101" fmla="*/ 205473 w 2658882"/>
              <a:gd name="connsiteY6-102" fmla="*/ 4091915 h 4093540"/>
              <a:gd name="connsiteX7-103" fmla="*/ 62283 w 2658882"/>
              <a:gd name="connsiteY7-104" fmla="*/ 4051443 h 4093540"/>
              <a:gd name="connsiteX8-105" fmla="*/ 0 w 2658882"/>
              <a:gd name="connsiteY8-106" fmla="*/ 3916281 h 4093540"/>
              <a:gd name="connsiteX9-107" fmla="*/ 0 w 2658882"/>
              <a:gd name="connsiteY9-108" fmla="*/ 177803 h 4093540"/>
              <a:gd name="connsiteX10-109" fmla="*/ 62283 w 2658882"/>
              <a:gd name="connsiteY10-110" fmla="*/ 42612 h 4093540"/>
              <a:gd name="connsiteX0-111" fmla="*/ 62283 w 2658882"/>
              <a:gd name="connsiteY0-112" fmla="*/ 42612 h 4093540"/>
              <a:gd name="connsiteX1-113" fmla="*/ 205497 w 2658882"/>
              <a:gd name="connsiteY1-114" fmla="*/ 2144 h 4093540"/>
              <a:gd name="connsiteX2-115" fmla="*/ 2508800 w 2658882"/>
              <a:gd name="connsiteY2-116" fmla="*/ 365375 h 4093540"/>
              <a:gd name="connsiteX3-117" fmla="*/ 2658882 w 2658882"/>
              <a:gd name="connsiteY3-118" fmla="*/ 541004 h 4093540"/>
              <a:gd name="connsiteX4-119" fmla="*/ 2658882 w 2658882"/>
              <a:gd name="connsiteY4-120" fmla="*/ 3553052 h 4093540"/>
              <a:gd name="connsiteX5-121" fmla="*/ 2508776 w 2658882"/>
              <a:gd name="connsiteY5-122" fmla="*/ 3728684 h 4093540"/>
              <a:gd name="connsiteX6-123" fmla="*/ 205473 w 2658882"/>
              <a:gd name="connsiteY6-124" fmla="*/ 4091915 h 4093540"/>
              <a:gd name="connsiteX7-125" fmla="*/ 62283 w 2658882"/>
              <a:gd name="connsiteY7-126" fmla="*/ 4051443 h 4093540"/>
              <a:gd name="connsiteX8-127" fmla="*/ 0 w 2658882"/>
              <a:gd name="connsiteY8-128" fmla="*/ 3916281 h 4093540"/>
              <a:gd name="connsiteX9-129" fmla="*/ 0 w 2658882"/>
              <a:gd name="connsiteY9-130" fmla="*/ 177803 h 4093540"/>
              <a:gd name="connsiteX10-131" fmla="*/ 62283 w 2658882"/>
              <a:gd name="connsiteY10-132" fmla="*/ 42612 h 4093540"/>
              <a:gd name="connsiteX0-133" fmla="*/ 62283 w 2658882"/>
              <a:gd name="connsiteY0-134" fmla="*/ 42612 h 4093540"/>
              <a:gd name="connsiteX1-135" fmla="*/ 205497 w 2658882"/>
              <a:gd name="connsiteY1-136" fmla="*/ 2144 h 4093540"/>
              <a:gd name="connsiteX2-137" fmla="*/ 2508800 w 2658882"/>
              <a:gd name="connsiteY2-138" fmla="*/ 365375 h 4093540"/>
              <a:gd name="connsiteX3-139" fmla="*/ 2658882 w 2658882"/>
              <a:gd name="connsiteY3-140" fmla="*/ 541004 h 4093540"/>
              <a:gd name="connsiteX4-141" fmla="*/ 2658882 w 2658882"/>
              <a:gd name="connsiteY4-142" fmla="*/ 3553052 h 4093540"/>
              <a:gd name="connsiteX5-143" fmla="*/ 2508776 w 2658882"/>
              <a:gd name="connsiteY5-144" fmla="*/ 3728684 h 4093540"/>
              <a:gd name="connsiteX6-145" fmla="*/ 205473 w 2658882"/>
              <a:gd name="connsiteY6-146" fmla="*/ 4091915 h 4093540"/>
              <a:gd name="connsiteX7-147" fmla="*/ 62283 w 2658882"/>
              <a:gd name="connsiteY7-148" fmla="*/ 4051443 h 4093540"/>
              <a:gd name="connsiteX8-149" fmla="*/ 0 w 2658882"/>
              <a:gd name="connsiteY8-150" fmla="*/ 3916281 h 4093540"/>
              <a:gd name="connsiteX9-151" fmla="*/ 0 w 2658882"/>
              <a:gd name="connsiteY9-152" fmla="*/ 177803 h 4093540"/>
              <a:gd name="connsiteX10-153" fmla="*/ 62283 w 2658882"/>
              <a:gd name="connsiteY10-154" fmla="*/ 42612 h 4093540"/>
              <a:gd name="connsiteX0-155" fmla="*/ 62283 w 2658882"/>
              <a:gd name="connsiteY0-156" fmla="*/ 42612 h 4093540"/>
              <a:gd name="connsiteX1-157" fmla="*/ 205497 w 2658882"/>
              <a:gd name="connsiteY1-158" fmla="*/ 2144 h 4093540"/>
              <a:gd name="connsiteX2-159" fmla="*/ 2508800 w 2658882"/>
              <a:gd name="connsiteY2-160" fmla="*/ 365375 h 4093540"/>
              <a:gd name="connsiteX3-161" fmla="*/ 2658882 w 2658882"/>
              <a:gd name="connsiteY3-162" fmla="*/ 541004 h 4093540"/>
              <a:gd name="connsiteX4-163" fmla="*/ 2658882 w 2658882"/>
              <a:gd name="connsiteY4-164" fmla="*/ 3553052 h 4093540"/>
              <a:gd name="connsiteX5-165" fmla="*/ 2508776 w 2658882"/>
              <a:gd name="connsiteY5-166" fmla="*/ 3728684 h 4093540"/>
              <a:gd name="connsiteX6-167" fmla="*/ 205473 w 2658882"/>
              <a:gd name="connsiteY6-168" fmla="*/ 4091915 h 4093540"/>
              <a:gd name="connsiteX7-169" fmla="*/ 62283 w 2658882"/>
              <a:gd name="connsiteY7-170" fmla="*/ 4051443 h 4093540"/>
              <a:gd name="connsiteX8-171" fmla="*/ 0 w 2658882"/>
              <a:gd name="connsiteY8-172" fmla="*/ 3916281 h 4093540"/>
              <a:gd name="connsiteX9-173" fmla="*/ 0 w 2658882"/>
              <a:gd name="connsiteY9-174" fmla="*/ 177803 h 4093540"/>
              <a:gd name="connsiteX10-175" fmla="*/ 62283 w 2658882"/>
              <a:gd name="connsiteY10-176" fmla="*/ 42612 h 4093540"/>
              <a:gd name="connsiteX0-177" fmla="*/ 62283 w 2658882"/>
              <a:gd name="connsiteY0-178" fmla="*/ 42612 h 4093540"/>
              <a:gd name="connsiteX1-179" fmla="*/ 205497 w 2658882"/>
              <a:gd name="connsiteY1-180" fmla="*/ 2144 h 4093540"/>
              <a:gd name="connsiteX2-181" fmla="*/ 2508800 w 2658882"/>
              <a:gd name="connsiteY2-182" fmla="*/ 365375 h 4093540"/>
              <a:gd name="connsiteX3-183" fmla="*/ 2658882 w 2658882"/>
              <a:gd name="connsiteY3-184" fmla="*/ 541004 h 4093540"/>
              <a:gd name="connsiteX4-185" fmla="*/ 2658882 w 2658882"/>
              <a:gd name="connsiteY4-186" fmla="*/ 3553052 h 4093540"/>
              <a:gd name="connsiteX5-187" fmla="*/ 2508776 w 2658882"/>
              <a:gd name="connsiteY5-188" fmla="*/ 3728684 h 4093540"/>
              <a:gd name="connsiteX6-189" fmla="*/ 205473 w 2658882"/>
              <a:gd name="connsiteY6-190" fmla="*/ 4091915 h 4093540"/>
              <a:gd name="connsiteX7-191" fmla="*/ 62283 w 2658882"/>
              <a:gd name="connsiteY7-192" fmla="*/ 4051443 h 4093540"/>
              <a:gd name="connsiteX8-193" fmla="*/ 0 w 2658882"/>
              <a:gd name="connsiteY8-194" fmla="*/ 3916281 h 4093540"/>
              <a:gd name="connsiteX9-195" fmla="*/ 0 w 2658882"/>
              <a:gd name="connsiteY9-196" fmla="*/ 177803 h 4093540"/>
              <a:gd name="connsiteX10-197" fmla="*/ 62283 w 2658882"/>
              <a:gd name="connsiteY10-198" fmla="*/ 42612 h 4093540"/>
              <a:gd name="connsiteX0-199" fmla="*/ 62283 w 2658882"/>
              <a:gd name="connsiteY0-200" fmla="*/ 42612 h 4092044"/>
              <a:gd name="connsiteX1-201" fmla="*/ 205497 w 2658882"/>
              <a:gd name="connsiteY1-202" fmla="*/ 2144 h 4092044"/>
              <a:gd name="connsiteX2-203" fmla="*/ 2508800 w 2658882"/>
              <a:gd name="connsiteY2-204" fmla="*/ 365375 h 4092044"/>
              <a:gd name="connsiteX3-205" fmla="*/ 2658882 w 2658882"/>
              <a:gd name="connsiteY3-206" fmla="*/ 541004 h 4092044"/>
              <a:gd name="connsiteX4-207" fmla="*/ 2658882 w 2658882"/>
              <a:gd name="connsiteY4-208" fmla="*/ 3553052 h 4092044"/>
              <a:gd name="connsiteX5-209" fmla="*/ 2508776 w 2658882"/>
              <a:gd name="connsiteY5-210" fmla="*/ 3728684 h 4092044"/>
              <a:gd name="connsiteX6-211" fmla="*/ 205473 w 2658882"/>
              <a:gd name="connsiteY6-212" fmla="*/ 4091915 h 4092044"/>
              <a:gd name="connsiteX7-213" fmla="*/ 62283 w 2658882"/>
              <a:gd name="connsiteY7-214" fmla="*/ 4051443 h 4092044"/>
              <a:gd name="connsiteX8-215" fmla="*/ 0 w 2658882"/>
              <a:gd name="connsiteY8-216" fmla="*/ 3916281 h 4092044"/>
              <a:gd name="connsiteX9-217" fmla="*/ 0 w 2658882"/>
              <a:gd name="connsiteY9-218" fmla="*/ 177803 h 4092044"/>
              <a:gd name="connsiteX10-219" fmla="*/ 62283 w 2658882"/>
              <a:gd name="connsiteY10-220" fmla="*/ 42612 h 4092044"/>
              <a:gd name="connsiteX0-221" fmla="*/ 62283 w 2658882"/>
              <a:gd name="connsiteY0-222" fmla="*/ 42612 h 4091915"/>
              <a:gd name="connsiteX1-223" fmla="*/ 205497 w 2658882"/>
              <a:gd name="connsiteY1-224" fmla="*/ 2144 h 4091915"/>
              <a:gd name="connsiteX2-225" fmla="*/ 2508800 w 2658882"/>
              <a:gd name="connsiteY2-226" fmla="*/ 365375 h 4091915"/>
              <a:gd name="connsiteX3-227" fmla="*/ 2658882 w 2658882"/>
              <a:gd name="connsiteY3-228" fmla="*/ 541004 h 4091915"/>
              <a:gd name="connsiteX4-229" fmla="*/ 2658882 w 2658882"/>
              <a:gd name="connsiteY4-230" fmla="*/ 3553052 h 4091915"/>
              <a:gd name="connsiteX5-231" fmla="*/ 2508776 w 2658882"/>
              <a:gd name="connsiteY5-232" fmla="*/ 3728684 h 4091915"/>
              <a:gd name="connsiteX6-233" fmla="*/ 205473 w 2658882"/>
              <a:gd name="connsiteY6-234" fmla="*/ 4091915 h 4091915"/>
              <a:gd name="connsiteX7-235" fmla="*/ 62283 w 2658882"/>
              <a:gd name="connsiteY7-236" fmla="*/ 4051443 h 4091915"/>
              <a:gd name="connsiteX8-237" fmla="*/ 0 w 2658882"/>
              <a:gd name="connsiteY8-238" fmla="*/ 3916281 h 4091915"/>
              <a:gd name="connsiteX9-239" fmla="*/ 0 w 2658882"/>
              <a:gd name="connsiteY9-240" fmla="*/ 177803 h 4091915"/>
              <a:gd name="connsiteX10-241" fmla="*/ 62283 w 2658882"/>
              <a:gd name="connsiteY10-242" fmla="*/ 42612 h 4091915"/>
              <a:gd name="connsiteX0-243" fmla="*/ 62283 w 2658882"/>
              <a:gd name="connsiteY0-244" fmla="*/ 42612 h 4092475"/>
              <a:gd name="connsiteX1-245" fmla="*/ 205497 w 2658882"/>
              <a:gd name="connsiteY1-246" fmla="*/ 2144 h 4092475"/>
              <a:gd name="connsiteX2-247" fmla="*/ 2508800 w 2658882"/>
              <a:gd name="connsiteY2-248" fmla="*/ 365375 h 4092475"/>
              <a:gd name="connsiteX3-249" fmla="*/ 2658882 w 2658882"/>
              <a:gd name="connsiteY3-250" fmla="*/ 541004 h 4092475"/>
              <a:gd name="connsiteX4-251" fmla="*/ 2658882 w 2658882"/>
              <a:gd name="connsiteY4-252" fmla="*/ 3553052 h 4092475"/>
              <a:gd name="connsiteX5-253" fmla="*/ 2508776 w 2658882"/>
              <a:gd name="connsiteY5-254" fmla="*/ 3728684 h 4092475"/>
              <a:gd name="connsiteX6-255" fmla="*/ 205473 w 2658882"/>
              <a:gd name="connsiteY6-256" fmla="*/ 4091915 h 4092475"/>
              <a:gd name="connsiteX7-257" fmla="*/ 62283 w 2658882"/>
              <a:gd name="connsiteY7-258" fmla="*/ 4051443 h 4092475"/>
              <a:gd name="connsiteX8-259" fmla="*/ 0 w 2658882"/>
              <a:gd name="connsiteY8-260" fmla="*/ 3916281 h 4092475"/>
              <a:gd name="connsiteX9-261" fmla="*/ 0 w 2658882"/>
              <a:gd name="connsiteY9-262" fmla="*/ 177803 h 4092475"/>
              <a:gd name="connsiteX10-263" fmla="*/ 62283 w 2658882"/>
              <a:gd name="connsiteY10-264" fmla="*/ 42612 h 4092475"/>
              <a:gd name="connsiteX0-265" fmla="*/ 62283 w 2658882"/>
              <a:gd name="connsiteY0-266" fmla="*/ 42612 h 4094059"/>
              <a:gd name="connsiteX1-267" fmla="*/ 205497 w 2658882"/>
              <a:gd name="connsiteY1-268" fmla="*/ 2144 h 4094059"/>
              <a:gd name="connsiteX2-269" fmla="*/ 2508800 w 2658882"/>
              <a:gd name="connsiteY2-270" fmla="*/ 365375 h 4094059"/>
              <a:gd name="connsiteX3-271" fmla="*/ 2658882 w 2658882"/>
              <a:gd name="connsiteY3-272" fmla="*/ 541004 h 4094059"/>
              <a:gd name="connsiteX4-273" fmla="*/ 2658882 w 2658882"/>
              <a:gd name="connsiteY4-274" fmla="*/ 3553052 h 4094059"/>
              <a:gd name="connsiteX5-275" fmla="*/ 2508776 w 2658882"/>
              <a:gd name="connsiteY5-276" fmla="*/ 3728684 h 4094059"/>
              <a:gd name="connsiteX6-277" fmla="*/ 205473 w 2658882"/>
              <a:gd name="connsiteY6-278" fmla="*/ 4091915 h 4094059"/>
              <a:gd name="connsiteX7-279" fmla="*/ 62283 w 2658882"/>
              <a:gd name="connsiteY7-280" fmla="*/ 4051443 h 4094059"/>
              <a:gd name="connsiteX8-281" fmla="*/ 0 w 2658882"/>
              <a:gd name="connsiteY8-282" fmla="*/ 3916281 h 4094059"/>
              <a:gd name="connsiteX9-283" fmla="*/ 0 w 2658882"/>
              <a:gd name="connsiteY9-284" fmla="*/ 177803 h 4094059"/>
              <a:gd name="connsiteX10-285" fmla="*/ 62283 w 2658882"/>
              <a:gd name="connsiteY10-286" fmla="*/ 42612 h 4094059"/>
              <a:gd name="connsiteX0-287" fmla="*/ 62283 w 2658882"/>
              <a:gd name="connsiteY0-288" fmla="*/ 42612 h 4094059"/>
              <a:gd name="connsiteX1-289" fmla="*/ 205497 w 2658882"/>
              <a:gd name="connsiteY1-290" fmla="*/ 2144 h 4094059"/>
              <a:gd name="connsiteX2-291" fmla="*/ 2508800 w 2658882"/>
              <a:gd name="connsiteY2-292" fmla="*/ 365375 h 4094059"/>
              <a:gd name="connsiteX3-293" fmla="*/ 2658882 w 2658882"/>
              <a:gd name="connsiteY3-294" fmla="*/ 541004 h 4094059"/>
              <a:gd name="connsiteX4-295" fmla="*/ 2658882 w 2658882"/>
              <a:gd name="connsiteY4-296" fmla="*/ 3553052 h 4094059"/>
              <a:gd name="connsiteX5-297" fmla="*/ 2508776 w 2658882"/>
              <a:gd name="connsiteY5-298" fmla="*/ 3728684 h 4094059"/>
              <a:gd name="connsiteX6-299" fmla="*/ 205473 w 2658882"/>
              <a:gd name="connsiteY6-300" fmla="*/ 4091915 h 4094059"/>
              <a:gd name="connsiteX7-301" fmla="*/ 62283 w 2658882"/>
              <a:gd name="connsiteY7-302" fmla="*/ 4051443 h 4094059"/>
              <a:gd name="connsiteX8-303" fmla="*/ 0 w 2658882"/>
              <a:gd name="connsiteY8-304" fmla="*/ 3916281 h 4094059"/>
              <a:gd name="connsiteX9-305" fmla="*/ 0 w 2658882"/>
              <a:gd name="connsiteY9-306" fmla="*/ 177803 h 4094059"/>
              <a:gd name="connsiteX10-307" fmla="*/ 62283 w 2658882"/>
              <a:gd name="connsiteY10-308" fmla="*/ 42612 h 4094059"/>
              <a:gd name="connsiteX0-309" fmla="*/ 62283 w 2658882"/>
              <a:gd name="connsiteY0-310" fmla="*/ 42612 h 4094059"/>
              <a:gd name="connsiteX1-311" fmla="*/ 205497 w 2658882"/>
              <a:gd name="connsiteY1-312" fmla="*/ 2144 h 4094059"/>
              <a:gd name="connsiteX2-313" fmla="*/ 2508800 w 2658882"/>
              <a:gd name="connsiteY2-314" fmla="*/ 365375 h 4094059"/>
              <a:gd name="connsiteX3-315" fmla="*/ 2658882 w 2658882"/>
              <a:gd name="connsiteY3-316" fmla="*/ 541004 h 4094059"/>
              <a:gd name="connsiteX4-317" fmla="*/ 2658882 w 2658882"/>
              <a:gd name="connsiteY4-318" fmla="*/ 3553052 h 4094059"/>
              <a:gd name="connsiteX5-319" fmla="*/ 2508776 w 2658882"/>
              <a:gd name="connsiteY5-320" fmla="*/ 3728684 h 4094059"/>
              <a:gd name="connsiteX6-321" fmla="*/ 205473 w 2658882"/>
              <a:gd name="connsiteY6-322" fmla="*/ 4091915 h 4094059"/>
              <a:gd name="connsiteX7-323" fmla="*/ 62283 w 2658882"/>
              <a:gd name="connsiteY7-324" fmla="*/ 4051443 h 4094059"/>
              <a:gd name="connsiteX8-325" fmla="*/ 0 w 2658882"/>
              <a:gd name="connsiteY8-326" fmla="*/ 3916281 h 4094059"/>
              <a:gd name="connsiteX9-327" fmla="*/ 0 w 2658882"/>
              <a:gd name="connsiteY9-328" fmla="*/ 177803 h 4094059"/>
              <a:gd name="connsiteX10-329" fmla="*/ 62283 w 2658882"/>
              <a:gd name="connsiteY10-330" fmla="*/ 42612 h 4094059"/>
              <a:gd name="connsiteX0-331" fmla="*/ 62283 w 2658882"/>
              <a:gd name="connsiteY0-332" fmla="*/ 42612 h 4094059"/>
              <a:gd name="connsiteX1-333" fmla="*/ 205497 w 2658882"/>
              <a:gd name="connsiteY1-334" fmla="*/ 2144 h 4094059"/>
              <a:gd name="connsiteX2-335" fmla="*/ 2508800 w 2658882"/>
              <a:gd name="connsiteY2-336" fmla="*/ 365375 h 4094059"/>
              <a:gd name="connsiteX3-337" fmla="*/ 2658882 w 2658882"/>
              <a:gd name="connsiteY3-338" fmla="*/ 541004 h 4094059"/>
              <a:gd name="connsiteX4-339" fmla="*/ 2658882 w 2658882"/>
              <a:gd name="connsiteY4-340" fmla="*/ 3553052 h 4094059"/>
              <a:gd name="connsiteX5-341" fmla="*/ 2508776 w 2658882"/>
              <a:gd name="connsiteY5-342" fmla="*/ 3728684 h 4094059"/>
              <a:gd name="connsiteX6-343" fmla="*/ 205473 w 2658882"/>
              <a:gd name="connsiteY6-344" fmla="*/ 4091915 h 4094059"/>
              <a:gd name="connsiteX7-345" fmla="*/ 62283 w 2658882"/>
              <a:gd name="connsiteY7-346" fmla="*/ 4051443 h 4094059"/>
              <a:gd name="connsiteX8-347" fmla="*/ 0 w 2658882"/>
              <a:gd name="connsiteY8-348" fmla="*/ 3916281 h 4094059"/>
              <a:gd name="connsiteX9-349" fmla="*/ 0 w 2658882"/>
              <a:gd name="connsiteY9-350" fmla="*/ 177803 h 4094059"/>
              <a:gd name="connsiteX10-351" fmla="*/ 62283 w 2658882"/>
              <a:gd name="connsiteY10-352" fmla="*/ 42612 h 4094059"/>
              <a:gd name="connsiteX0-353" fmla="*/ 62283 w 2658882"/>
              <a:gd name="connsiteY0-354" fmla="*/ 42612 h 4094059"/>
              <a:gd name="connsiteX1-355" fmla="*/ 205497 w 2658882"/>
              <a:gd name="connsiteY1-356" fmla="*/ 2144 h 4094059"/>
              <a:gd name="connsiteX2-357" fmla="*/ 2508800 w 2658882"/>
              <a:gd name="connsiteY2-358" fmla="*/ 365375 h 4094059"/>
              <a:gd name="connsiteX3-359" fmla="*/ 2658882 w 2658882"/>
              <a:gd name="connsiteY3-360" fmla="*/ 541004 h 4094059"/>
              <a:gd name="connsiteX4-361" fmla="*/ 2658882 w 2658882"/>
              <a:gd name="connsiteY4-362" fmla="*/ 3553052 h 4094059"/>
              <a:gd name="connsiteX5-363" fmla="*/ 2508776 w 2658882"/>
              <a:gd name="connsiteY5-364" fmla="*/ 3728684 h 4094059"/>
              <a:gd name="connsiteX6-365" fmla="*/ 205473 w 2658882"/>
              <a:gd name="connsiteY6-366" fmla="*/ 4091915 h 4094059"/>
              <a:gd name="connsiteX7-367" fmla="*/ 62283 w 2658882"/>
              <a:gd name="connsiteY7-368" fmla="*/ 4051443 h 4094059"/>
              <a:gd name="connsiteX8-369" fmla="*/ 0 w 2658882"/>
              <a:gd name="connsiteY8-370" fmla="*/ 3916281 h 4094059"/>
              <a:gd name="connsiteX9-371" fmla="*/ 0 w 2658882"/>
              <a:gd name="connsiteY9-372" fmla="*/ 177803 h 4094059"/>
              <a:gd name="connsiteX10-373" fmla="*/ 62283 w 2658882"/>
              <a:gd name="connsiteY10-374" fmla="*/ 42612 h 4094059"/>
              <a:gd name="connsiteX0-375" fmla="*/ 62283 w 2658882"/>
              <a:gd name="connsiteY0-376" fmla="*/ 42612 h 4094059"/>
              <a:gd name="connsiteX1-377" fmla="*/ 205497 w 2658882"/>
              <a:gd name="connsiteY1-378" fmla="*/ 2144 h 4094059"/>
              <a:gd name="connsiteX2-379" fmla="*/ 2508800 w 2658882"/>
              <a:gd name="connsiteY2-380" fmla="*/ 365375 h 4094059"/>
              <a:gd name="connsiteX3-381" fmla="*/ 2658882 w 2658882"/>
              <a:gd name="connsiteY3-382" fmla="*/ 541004 h 4094059"/>
              <a:gd name="connsiteX4-383" fmla="*/ 2658882 w 2658882"/>
              <a:gd name="connsiteY4-384" fmla="*/ 3553052 h 4094059"/>
              <a:gd name="connsiteX5-385" fmla="*/ 2508776 w 2658882"/>
              <a:gd name="connsiteY5-386" fmla="*/ 3728684 h 4094059"/>
              <a:gd name="connsiteX6-387" fmla="*/ 205473 w 2658882"/>
              <a:gd name="connsiteY6-388" fmla="*/ 4091915 h 4094059"/>
              <a:gd name="connsiteX7-389" fmla="*/ 62283 w 2658882"/>
              <a:gd name="connsiteY7-390" fmla="*/ 4051443 h 4094059"/>
              <a:gd name="connsiteX8-391" fmla="*/ 0 w 2658882"/>
              <a:gd name="connsiteY8-392" fmla="*/ 3916281 h 4094059"/>
              <a:gd name="connsiteX9-393" fmla="*/ 0 w 2658882"/>
              <a:gd name="connsiteY9-394" fmla="*/ 177803 h 4094059"/>
              <a:gd name="connsiteX10-395" fmla="*/ 62283 w 2658882"/>
              <a:gd name="connsiteY10-396" fmla="*/ 42612 h 40940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2658882" h="4094059">
                <a:moveTo>
                  <a:pt x="62283" y="42612"/>
                </a:moveTo>
                <a:cubicBezTo>
                  <a:pt x="101616" y="8995"/>
                  <a:pt x="154387" y="-5916"/>
                  <a:pt x="205497" y="2144"/>
                </a:cubicBezTo>
                <a:cubicBezTo>
                  <a:pt x="205497" y="2144"/>
                  <a:pt x="2508800" y="365375"/>
                  <a:pt x="2508800" y="365375"/>
                </a:cubicBezTo>
                <a:cubicBezTo>
                  <a:pt x="2599348" y="379655"/>
                  <a:pt x="2658882" y="449336"/>
                  <a:pt x="2658882" y="541004"/>
                </a:cubicBezTo>
                <a:cubicBezTo>
                  <a:pt x="2658882" y="541004"/>
                  <a:pt x="2658882" y="3553052"/>
                  <a:pt x="2658882" y="3553052"/>
                </a:cubicBezTo>
                <a:cubicBezTo>
                  <a:pt x="2658882" y="3644720"/>
                  <a:pt x="2599325" y="3714404"/>
                  <a:pt x="2508776" y="3728684"/>
                </a:cubicBezTo>
                <a:cubicBezTo>
                  <a:pt x="2508776" y="3728684"/>
                  <a:pt x="205473" y="4091915"/>
                  <a:pt x="205473" y="4091915"/>
                </a:cubicBezTo>
                <a:cubicBezTo>
                  <a:pt x="154364" y="4099976"/>
                  <a:pt x="101616" y="4085060"/>
                  <a:pt x="62283" y="4051443"/>
                </a:cubicBezTo>
                <a:cubicBezTo>
                  <a:pt x="22950" y="4017828"/>
                  <a:pt x="0" y="3968024"/>
                  <a:pt x="0" y="3916281"/>
                </a:cubicBezTo>
                <a:cubicBezTo>
                  <a:pt x="0" y="3916282"/>
                  <a:pt x="0" y="177804"/>
                  <a:pt x="0" y="177803"/>
                </a:cubicBezTo>
                <a:cubicBezTo>
                  <a:pt x="0" y="126063"/>
                  <a:pt x="22950" y="76228"/>
                  <a:pt x="62283" y="42612"/>
                </a:cubicBezTo>
                <a:close/>
              </a:path>
            </a:pathLst>
          </a:custGeom>
          <a:gradFill flip="none" rotWithShape="1">
            <a:gsLst>
              <a:gs pos="90000">
                <a:schemeClr val="accent1">
                  <a:alpha val="100000"/>
                </a:schemeClr>
              </a:gs>
              <a:gs pos="0">
                <a:schemeClr val="accent1">
                  <a:lumMod val="60000"/>
                  <a:lumOff val="40000"/>
                  <a:alpha val="100000"/>
                </a:schemeClr>
              </a:gs>
            </a:gsLst>
            <a:lin ang="10800000" scaled="1"/>
            <a:tileRect/>
          </a:gradFill>
          <a:ln w="9525" cap="flat">
            <a:noFill/>
            <a:prstDash val="solid"/>
            <a:miter/>
          </a:ln>
          <a:effectLst/>
        </p:spPr>
        <p:txBody>
          <a:bodyPr rtlCol="0" anchor="ctr">
            <a:noAutofit/>
          </a:bodyPr>
          <a:lstStyle/>
          <a:p>
            <a:pPr lvl="0" algn="l">
              <a:buClrTx/>
              <a:buSzTx/>
              <a:buFontTx/>
            </a:pPr>
            <a:endParaRPr lang="zh-CN" altLang="en-US">
              <a:solidFill>
                <a:schemeClr val="tx1"/>
              </a:solidFill>
              <a:sym typeface="+mn-ea"/>
            </a:endParaRPr>
          </a:p>
        </p:txBody>
      </p:sp>
      <p:sp>
        <p:nvSpPr>
          <p:cNvPr id="8" name="文本框 7"/>
          <p:cNvSpPr txBox="1"/>
          <p:nvPr>
            <p:custDataLst>
              <p:tags r:id="rId2"/>
            </p:custDataLst>
          </p:nvPr>
        </p:nvSpPr>
        <p:spPr>
          <a:xfrm>
            <a:off x="3816350" y="2344420"/>
            <a:ext cx="1701792" cy="337820"/>
          </a:xfrm>
          <a:prstGeom prst="rect">
            <a:avLst/>
          </a:prstGeom>
          <a:noFill/>
        </p:spPr>
        <p:txBody>
          <a:bodyPr wrap="square" lIns="0" tIns="0" rIns="0" bIns="0" rtlCol="0">
            <a:noAutofit/>
          </a:bodyPr>
          <a:lstStyle/>
          <a:p>
            <a:pPr algn="l"/>
            <a:r>
              <a:rPr lang="zh-CN" altLang="en-US" sz="2000" b="1" dirty="0">
                <a:solidFill>
                  <a:srgbClr val="FFFFFF"/>
                </a:solidFill>
              </a:rPr>
              <a:t>锤炼能力</a:t>
            </a:r>
            <a:endParaRPr lang="zh-CN" altLang="en-US" sz="2000" b="1" dirty="0">
              <a:solidFill>
                <a:srgbClr val="FFFFFF"/>
              </a:solidFill>
            </a:endParaRPr>
          </a:p>
        </p:txBody>
      </p:sp>
      <p:sp>
        <p:nvSpPr>
          <p:cNvPr id="9" name="文本框 8"/>
          <p:cNvSpPr txBox="1"/>
          <p:nvPr>
            <p:custDataLst>
              <p:tags r:id="rId3"/>
            </p:custDataLst>
          </p:nvPr>
        </p:nvSpPr>
        <p:spPr>
          <a:xfrm>
            <a:off x="3535680" y="2974340"/>
            <a:ext cx="1975485" cy="810000"/>
          </a:xfrm>
          <a:prstGeom prst="rect">
            <a:avLst/>
          </a:prstGeom>
          <a:noFill/>
        </p:spPr>
        <p:txBody>
          <a:bodyPr wrap="square" lIns="0" tIns="0" rIns="0" bIns="0" rtlCol="0" anchor="ctr" anchorCtr="0">
            <a:noAutofit/>
          </a:bodyPr>
          <a:lstStyle>
            <a:defPPr>
              <a:defRPr lang="zh-CN"/>
            </a:defPPr>
            <a:lvl1pPr marL="285750" indent="-285750">
              <a:lnSpc>
                <a:spcPct val="130000"/>
              </a:lnSpc>
              <a:buSzPct val="75000"/>
              <a:buFont typeface="Wingdings" panose="05000000000000000000" charset="0"/>
              <a:buChar char="n"/>
              <a:defRPr sz="1400" kern="0" spc="0">
                <a:ln>
                  <a:noFill/>
                  <a:prstDash val="sysDot"/>
                </a:ln>
                <a:solidFill>
                  <a:schemeClr val="bg1"/>
                </a:solidFill>
                <a:latin typeface="+mn-ea"/>
              </a:defRPr>
            </a:lvl1pPr>
          </a:lstStyle>
          <a:p>
            <a:r>
              <a:rPr lang="en-US" altLang="zh-CN" dirty="0">
                <a:solidFill>
                  <a:srgbClr val="FFFFFF"/>
                </a:solidFill>
                <a:sym typeface="+mn-ea"/>
              </a:rPr>
              <a:t>Javaguide</a:t>
            </a:r>
            <a:r>
              <a:rPr lang="zh-CN" altLang="en-US" dirty="0">
                <a:solidFill>
                  <a:srgbClr val="FFFFFF"/>
                </a:solidFill>
                <a:ea typeface="宋体" panose="02010600030101010101" pitchFamily="2" charset="-122"/>
                <a:sym typeface="+mn-ea"/>
              </a:rPr>
              <a:t>等，网上有成熟的体系</a:t>
            </a:r>
            <a:endParaRPr lang="zh-CN" altLang="en-US" dirty="0">
              <a:solidFill>
                <a:srgbClr val="FFFFFF"/>
              </a:solidFill>
              <a:ea typeface="宋体" panose="02010600030101010101" pitchFamily="2" charset="-122"/>
              <a:sym typeface="+mn-ea"/>
            </a:endParaRPr>
          </a:p>
        </p:txBody>
      </p:sp>
      <p:sp>
        <p:nvSpPr>
          <p:cNvPr id="3" name="文本框 2"/>
          <p:cNvSpPr txBox="1"/>
          <p:nvPr>
            <p:custDataLst>
              <p:tags r:id="rId4"/>
            </p:custDataLst>
          </p:nvPr>
        </p:nvSpPr>
        <p:spPr>
          <a:xfrm>
            <a:off x="3535680" y="3799840"/>
            <a:ext cx="1975485" cy="810000"/>
          </a:xfrm>
          <a:prstGeom prst="rect">
            <a:avLst/>
          </a:prstGeom>
          <a:noFill/>
        </p:spPr>
        <p:txBody>
          <a:bodyPr wrap="square" lIns="0" tIns="0" rIns="0" bIns="0" rtlCol="0" anchor="ctr" anchorCtr="0">
            <a:noAutofit/>
          </a:bodyPr>
          <a:lstStyle>
            <a:defPPr>
              <a:defRPr lang="zh-CN"/>
            </a:defPPr>
            <a:lvl1pPr marL="285750" indent="-285750">
              <a:lnSpc>
                <a:spcPct val="130000"/>
              </a:lnSpc>
              <a:buSzPct val="75000"/>
              <a:buFont typeface="Wingdings" panose="05000000000000000000" charset="0"/>
              <a:buChar char="n"/>
              <a:defRPr sz="1400" kern="0" spc="0">
                <a:ln>
                  <a:noFill/>
                  <a:prstDash val="sysDot"/>
                </a:ln>
                <a:solidFill>
                  <a:schemeClr val="bg1"/>
                </a:solidFill>
                <a:latin typeface="+mn-ea"/>
              </a:defRPr>
            </a:lvl1pPr>
          </a:lstStyle>
          <a:p>
            <a:r>
              <a:rPr lang="zh-CN" altLang="en-US" dirty="0">
                <a:solidFill>
                  <a:srgbClr val="FFFFFF"/>
                </a:solidFill>
                <a:sym typeface="+mn-ea"/>
              </a:rPr>
              <a:t>参与开源之夏等项目</a:t>
            </a:r>
            <a:endParaRPr lang="zh-CN" altLang="en-US" dirty="0">
              <a:solidFill>
                <a:srgbClr val="FFFFFF"/>
              </a:solidFill>
              <a:sym typeface="+mn-ea"/>
            </a:endParaRPr>
          </a:p>
        </p:txBody>
      </p:sp>
      <p:sp>
        <p:nvSpPr>
          <p:cNvPr id="19" name="任意多边形: 形状 15"/>
          <p:cNvSpPr/>
          <p:nvPr>
            <p:custDataLst>
              <p:tags r:id="rId5"/>
            </p:custDataLst>
          </p:nvPr>
        </p:nvSpPr>
        <p:spPr>
          <a:xfrm>
            <a:off x="6465570" y="1536065"/>
            <a:ext cx="2503384" cy="3786260"/>
          </a:xfrm>
          <a:custGeom>
            <a:avLst/>
            <a:gdLst>
              <a:gd name="connsiteX0" fmla="*/ 62283 w 2658882"/>
              <a:gd name="connsiteY0" fmla="*/ 40468 h 4091396"/>
              <a:gd name="connsiteX1" fmla="*/ 205497 w 2658882"/>
              <a:gd name="connsiteY1" fmla="*/ 0 h 4091396"/>
              <a:gd name="connsiteX2" fmla="*/ 2508800 w 2658882"/>
              <a:gd name="connsiteY2" fmla="*/ 363231 h 4091396"/>
              <a:gd name="connsiteX3" fmla="*/ 2658882 w 2658882"/>
              <a:gd name="connsiteY3" fmla="*/ 538860 h 4091396"/>
              <a:gd name="connsiteX4" fmla="*/ 2658882 w 2658882"/>
              <a:gd name="connsiteY4" fmla="*/ 3550908 h 4091396"/>
              <a:gd name="connsiteX5" fmla="*/ 2508776 w 2658882"/>
              <a:gd name="connsiteY5" fmla="*/ 3726540 h 4091396"/>
              <a:gd name="connsiteX6" fmla="*/ 205473 w 2658882"/>
              <a:gd name="connsiteY6" fmla="*/ 4089771 h 4091396"/>
              <a:gd name="connsiteX7" fmla="*/ 62283 w 2658882"/>
              <a:gd name="connsiteY7" fmla="*/ 4049299 h 4091396"/>
              <a:gd name="connsiteX8" fmla="*/ 0 w 2658882"/>
              <a:gd name="connsiteY8" fmla="*/ 3914137 h 4091396"/>
              <a:gd name="connsiteX9" fmla="*/ 0 w 2658882"/>
              <a:gd name="connsiteY9" fmla="*/ 175659 h 4091396"/>
              <a:gd name="connsiteX10" fmla="*/ 62283 w 2658882"/>
              <a:gd name="connsiteY10" fmla="*/ 40468 h 4091396"/>
              <a:gd name="connsiteX0-1" fmla="*/ 62283 w 2658882"/>
              <a:gd name="connsiteY0-2" fmla="*/ 42612 h 4093540"/>
              <a:gd name="connsiteX1-3" fmla="*/ 205497 w 2658882"/>
              <a:gd name="connsiteY1-4" fmla="*/ 2144 h 4093540"/>
              <a:gd name="connsiteX2-5" fmla="*/ 2508800 w 2658882"/>
              <a:gd name="connsiteY2-6" fmla="*/ 365375 h 4093540"/>
              <a:gd name="connsiteX3-7" fmla="*/ 2658882 w 2658882"/>
              <a:gd name="connsiteY3-8" fmla="*/ 541004 h 4093540"/>
              <a:gd name="connsiteX4-9" fmla="*/ 2658882 w 2658882"/>
              <a:gd name="connsiteY4-10" fmla="*/ 3553052 h 4093540"/>
              <a:gd name="connsiteX5-11" fmla="*/ 2508776 w 2658882"/>
              <a:gd name="connsiteY5-12" fmla="*/ 3728684 h 4093540"/>
              <a:gd name="connsiteX6-13" fmla="*/ 205473 w 2658882"/>
              <a:gd name="connsiteY6-14" fmla="*/ 4091915 h 4093540"/>
              <a:gd name="connsiteX7-15" fmla="*/ 62283 w 2658882"/>
              <a:gd name="connsiteY7-16" fmla="*/ 4051443 h 4093540"/>
              <a:gd name="connsiteX8-17" fmla="*/ 0 w 2658882"/>
              <a:gd name="connsiteY8-18" fmla="*/ 3916281 h 4093540"/>
              <a:gd name="connsiteX9-19" fmla="*/ 0 w 2658882"/>
              <a:gd name="connsiteY9-20" fmla="*/ 177803 h 4093540"/>
              <a:gd name="connsiteX10-21" fmla="*/ 62283 w 2658882"/>
              <a:gd name="connsiteY10-22" fmla="*/ 42612 h 4093540"/>
              <a:gd name="connsiteX0-23" fmla="*/ 62283 w 2658882"/>
              <a:gd name="connsiteY0-24" fmla="*/ 42612 h 4093540"/>
              <a:gd name="connsiteX1-25" fmla="*/ 205497 w 2658882"/>
              <a:gd name="connsiteY1-26" fmla="*/ 2144 h 4093540"/>
              <a:gd name="connsiteX2-27" fmla="*/ 2508800 w 2658882"/>
              <a:gd name="connsiteY2-28" fmla="*/ 365375 h 4093540"/>
              <a:gd name="connsiteX3-29" fmla="*/ 2658882 w 2658882"/>
              <a:gd name="connsiteY3-30" fmla="*/ 541004 h 4093540"/>
              <a:gd name="connsiteX4-31" fmla="*/ 2658882 w 2658882"/>
              <a:gd name="connsiteY4-32" fmla="*/ 3553052 h 4093540"/>
              <a:gd name="connsiteX5-33" fmla="*/ 2508776 w 2658882"/>
              <a:gd name="connsiteY5-34" fmla="*/ 3728684 h 4093540"/>
              <a:gd name="connsiteX6-35" fmla="*/ 205473 w 2658882"/>
              <a:gd name="connsiteY6-36" fmla="*/ 4091915 h 4093540"/>
              <a:gd name="connsiteX7-37" fmla="*/ 62283 w 2658882"/>
              <a:gd name="connsiteY7-38" fmla="*/ 4051443 h 4093540"/>
              <a:gd name="connsiteX8-39" fmla="*/ 0 w 2658882"/>
              <a:gd name="connsiteY8-40" fmla="*/ 3916281 h 4093540"/>
              <a:gd name="connsiteX9-41" fmla="*/ 0 w 2658882"/>
              <a:gd name="connsiteY9-42" fmla="*/ 177803 h 4093540"/>
              <a:gd name="connsiteX10-43" fmla="*/ 62283 w 2658882"/>
              <a:gd name="connsiteY10-44" fmla="*/ 42612 h 4093540"/>
              <a:gd name="connsiteX0-45" fmla="*/ 62283 w 2658882"/>
              <a:gd name="connsiteY0-46" fmla="*/ 42612 h 4093540"/>
              <a:gd name="connsiteX1-47" fmla="*/ 205497 w 2658882"/>
              <a:gd name="connsiteY1-48" fmla="*/ 2144 h 4093540"/>
              <a:gd name="connsiteX2-49" fmla="*/ 2508800 w 2658882"/>
              <a:gd name="connsiteY2-50" fmla="*/ 365375 h 4093540"/>
              <a:gd name="connsiteX3-51" fmla="*/ 2658882 w 2658882"/>
              <a:gd name="connsiteY3-52" fmla="*/ 541004 h 4093540"/>
              <a:gd name="connsiteX4-53" fmla="*/ 2658882 w 2658882"/>
              <a:gd name="connsiteY4-54" fmla="*/ 3553052 h 4093540"/>
              <a:gd name="connsiteX5-55" fmla="*/ 2508776 w 2658882"/>
              <a:gd name="connsiteY5-56" fmla="*/ 3728684 h 4093540"/>
              <a:gd name="connsiteX6-57" fmla="*/ 205473 w 2658882"/>
              <a:gd name="connsiteY6-58" fmla="*/ 4091915 h 4093540"/>
              <a:gd name="connsiteX7-59" fmla="*/ 62283 w 2658882"/>
              <a:gd name="connsiteY7-60" fmla="*/ 4051443 h 4093540"/>
              <a:gd name="connsiteX8-61" fmla="*/ 0 w 2658882"/>
              <a:gd name="connsiteY8-62" fmla="*/ 3916281 h 4093540"/>
              <a:gd name="connsiteX9-63" fmla="*/ 0 w 2658882"/>
              <a:gd name="connsiteY9-64" fmla="*/ 177803 h 4093540"/>
              <a:gd name="connsiteX10-65" fmla="*/ 62283 w 2658882"/>
              <a:gd name="connsiteY10-66" fmla="*/ 42612 h 4093540"/>
              <a:gd name="connsiteX0-67" fmla="*/ 62283 w 2658882"/>
              <a:gd name="connsiteY0-68" fmla="*/ 42612 h 4093540"/>
              <a:gd name="connsiteX1-69" fmla="*/ 205497 w 2658882"/>
              <a:gd name="connsiteY1-70" fmla="*/ 2144 h 4093540"/>
              <a:gd name="connsiteX2-71" fmla="*/ 2508800 w 2658882"/>
              <a:gd name="connsiteY2-72" fmla="*/ 365375 h 4093540"/>
              <a:gd name="connsiteX3-73" fmla="*/ 2658882 w 2658882"/>
              <a:gd name="connsiteY3-74" fmla="*/ 541004 h 4093540"/>
              <a:gd name="connsiteX4-75" fmla="*/ 2658882 w 2658882"/>
              <a:gd name="connsiteY4-76" fmla="*/ 3553052 h 4093540"/>
              <a:gd name="connsiteX5-77" fmla="*/ 2508776 w 2658882"/>
              <a:gd name="connsiteY5-78" fmla="*/ 3728684 h 4093540"/>
              <a:gd name="connsiteX6-79" fmla="*/ 205473 w 2658882"/>
              <a:gd name="connsiteY6-80" fmla="*/ 4091915 h 4093540"/>
              <a:gd name="connsiteX7-81" fmla="*/ 62283 w 2658882"/>
              <a:gd name="connsiteY7-82" fmla="*/ 4051443 h 4093540"/>
              <a:gd name="connsiteX8-83" fmla="*/ 0 w 2658882"/>
              <a:gd name="connsiteY8-84" fmla="*/ 3916281 h 4093540"/>
              <a:gd name="connsiteX9-85" fmla="*/ 0 w 2658882"/>
              <a:gd name="connsiteY9-86" fmla="*/ 177803 h 4093540"/>
              <a:gd name="connsiteX10-87" fmla="*/ 62283 w 2658882"/>
              <a:gd name="connsiteY10-88" fmla="*/ 42612 h 4093540"/>
              <a:gd name="connsiteX0-89" fmla="*/ 62283 w 2658882"/>
              <a:gd name="connsiteY0-90" fmla="*/ 42612 h 4093540"/>
              <a:gd name="connsiteX1-91" fmla="*/ 205497 w 2658882"/>
              <a:gd name="connsiteY1-92" fmla="*/ 2144 h 4093540"/>
              <a:gd name="connsiteX2-93" fmla="*/ 2508800 w 2658882"/>
              <a:gd name="connsiteY2-94" fmla="*/ 365375 h 4093540"/>
              <a:gd name="connsiteX3-95" fmla="*/ 2658882 w 2658882"/>
              <a:gd name="connsiteY3-96" fmla="*/ 541004 h 4093540"/>
              <a:gd name="connsiteX4-97" fmla="*/ 2658882 w 2658882"/>
              <a:gd name="connsiteY4-98" fmla="*/ 3553052 h 4093540"/>
              <a:gd name="connsiteX5-99" fmla="*/ 2508776 w 2658882"/>
              <a:gd name="connsiteY5-100" fmla="*/ 3728684 h 4093540"/>
              <a:gd name="connsiteX6-101" fmla="*/ 205473 w 2658882"/>
              <a:gd name="connsiteY6-102" fmla="*/ 4091915 h 4093540"/>
              <a:gd name="connsiteX7-103" fmla="*/ 62283 w 2658882"/>
              <a:gd name="connsiteY7-104" fmla="*/ 4051443 h 4093540"/>
              <a:gd name="connsiteX8-105" fmla="*/ 0 w 2658882"/>
              <a:gd name="connsiteY8-106" fmla="*/ 3916281 h 4093540"/>
              <a:gd name="connsiteX9-107" fmla="*/ 0 w 2658882"/>
              <a:gd name="connsiteY9-108" fmla="*/ 177803 h 4093540"/>
              <a:gd name="connsiteX10-109" fmla="*/ 62283 w 2658882"/>
              <a:gd name="connsiteY10-110" fmla="*/ 42612 h 4093540"/>
              <a:gd name="connsiteX0-111" fmla="*/ 62283 w 2658882"/>
              <a:gd name="connsiteY0-112" fmla="*/ 42612 h 4093540"/>
              <a:gd name="connsiteX1-113" fmla="*/ 205497 w 2658882"/>
              <a:gd name="connsiteY1-114" fmla="*/ 2144 h 4093540"/>
              <a:gd name="connsiteX2-115" fmla="*/ 2508800 w 2658882"/>
              <a:gd name="connsiteY2-116" fmla="*/ 365375 h 4093540"/>
              <a:gd name="connsiteX3-117" fmla="*/ 2658882 w 2658882"/>
              <a:gd name="connsiteY3-118" fmla="*/ 541004 h 4093540"/>
              <a:gd name="connsiteX4-119" fmla="*/ 2658882 w 2658882"/>
              <a:gd name="connsiteY4-120" fmla="*/ 3553052 h 4093540"/>
              <a:gd name="connsiteX5-121" fmla="*/ 2508776 w 2658882"/>
              <a:gd name="connsiteY5-122" fmla="*/ 3728684 h 4093540"/>
              <a:gd name="connsiteX6-123" fmla="*/ 205473 w 2658882"/>
              <a:gd name="connsiteY6-124" fmla="*/ 4091915 h 4093540"/>
              <a:gd name="connsiteX7-125" fmla="*/ 62283 w 2658882"/>
              <a:gd name="connsiteY7-126" fmla="*/ 4051443 h 4093540"/>
              <a:gd name="connsiteX8-127" fmla="*/ 0 w 2658882"/>
              <a:gd name="connsiteY8-128" fmla="*/ 3916281 h 4093540"/>
              <a:gd name="connsiteX9-129" fmla="*/ 0 w 2658882"/>
              <a:gd name="connsiteY9-130" fmla="*/ 177803 h 4093540"/>
              <a:gd name="connsiteX10-131" fmla="*/ 62283 w 2658882"/>
              <a:gd name="connsiteY10-132" fmla="*/ 42612 h 4093540"/>
              <a:gd name="connsiteX0-133" fmla="*/ 62283 w 2658882"/>
              <a:gd name="connsiteY0-134" fmla="*/ 42612 h 4093540"/>
              <a:gd name="connsiteX1-135" fmla="*/ 205497 w 2658882"/>
              <a:gd name="connsiteY1-136" fmla="*/ 2144 h 4093540"/>
              <a:gd name="connsiteX2-137" fmla="*/ 2508800 w 2658882"/>
              <a:gd name="connsiteY2-138" fmla="*/ 365375 h 4093540"/>
              <a:gd name="connsiteX3-139" fmla="*/ 2658882 w 2658882"/>
              <a:gd name="connsiteY3-140" fmla="*/ 541004 h 4093540"/>
              <a:gd name="connsiteX4-141" fmla="*/ 2658882 w 2658882"/>
              <a:gd name="connsiteY4-142" fmla="*/ 3553052 h 4093540"/>
              <a:gd name="connsiteX5-143" fmla="*/ 2508776 w 2658882"/>
              <a:gd name="connsiteY5-144" fmla="*/ 3728684 h 4093540"/>
              <a:gd name="connsiteX6-145" fmla="*/ 205473 w 2658882"/>
              <a:gd name="connsiteY6-146" fmla="*/ 4091915 h 4093540"/>
              <a:gd name="connsiteX7-147" fmla="*/ 62283 w 2658882"/>
              <a:gd name="connsiteY7-148" fmla="*/ 4051443 h 4093540"/>
              <a:gd name="connsiteX8-149" fmla="*/ 0 w 2658882"/>
              <a:gd name="connsiteY8-150" fmla="*/ 3916281 h 4093540"/>
              <a:gd name="connsiteX9-151" fmla="*/ 0 w 2658882"/>
              <a:gd name="connsiteY9-152" fmla="*/ 177803 h 4093540"/>
              <a:gd name="connsiteX10-153" fmla="*/ 62283 w 2658882"/>
              <a:gd name="connsiteY10-154" fmla="*/ 42612 h 4093540"/>
              <a:gd name="connsiteX0-155" fmla="*/ 62283 w 2658882"/>
              <a:gd name="connsiteY0-156" fmla="*/ 42612 h 4093540"/>
              <a:gd name="connsiteX1-157" fmla="*/ 205497 w 2658882"/>
              <a:gd name="connsiteY1-158" fmla="*/ 2144 h 4093540"/>
              <a:gd name="connsiteX2-159" fmla="*/ 2508800 w 2658882"/>
              <a:gd name="connsiteY2-160" fmla="*/ 365375 h 4093540"/>
              <a:gd name="connsiteX3-161" fmla="*/ 2658882 w 2658882"/>
              <a:gd name="connsiteY3-162" fmla="*/ 541004 h 4093540"/>
              <a:gd name="connsiteX4-163" fmla="*/ 2658882 w 2658882"/>
              <a:gd name="connsiteY4-164" fmla="*/ 3553052 h 4093540"/>
              <a:gd name="connsiteX5-165" fmla="*/ 2508776 w 2658882"/>
              <a:gd name="connsiteY5-166" fmla="*/ 3728684 h 4093540"/>
              <a:gd name="connsiteX6-167" fmla="*/ 205473 w 2658882"/>
              <a:gd name="connsiteY6-168" fmla="*/ 4091915 h 4093540"/>
              <a:gd name="connsiteX7-169" fmla="*/ 62283 w 2658882"/>
              <a:gd name="connsiteY7-170" fmla="*/ 4051443 h 4093540"/>
              <a:gd name="connsiteX8-171" fmla="*/ 0 w 2658882"/>
              <a:gd name="connsiteY8-172" fmla="*/ 3916281 h 4093540"/>
              <a:gd name="connsiteX9-173" fmla="*/ 0 w 2658882"/>
              <a:gd name="connsiteY9-174" fmla="*/ 177803 h 4093540"/>
              <a:gd name="connsiteX10-175" fmla="*/ 62283 w 2658882"/>
              <a:gd name="connsiteY10-176" fmla="*/ 42612 h 4093540"/>
              <a:gd name="connsiteX0-177" fmla="*/ 62283 w 2658882"/>
              <a:gd name="connsiteY0-178" fmla="*/ 42612 h 4093540"/>
              <a:gd name="connsiteX1-179" fmla="*/ 205497 w 2658882"/>
              <a:gd name="connsiteY1-180" fmla="*/ 2144 h 4093540"/>
              <a:gd name="connsiteX2-181" fmla="*/ 2508800 w 2658882"/>
              <a:gd name="connsiteY2-182" fmla="*/ 365375 h 4093540"/>
              <a:gd name="connsiteX3-183" fmla="*/ 2658882 w 2658882"/>
              <a:gd name="connsiteY3-184" fmla="*/ 541004 h 4093540"/>
              <a:gd name="connsiteX4-185" fmla="*/ 2658882 w 2658882"/>
              <a:gd name="connsiteY4-186" fmla="*/ 3553052 h 4093540"/>
              <a:gd name="connsiteX5-187" fmla="*/ 2508776 w 2658882"/>
              <a:gd name="connsiteY5-188" fmla="*/ 3728684 h 4093540"/>
              <a:gd name="connsiteX6-189" fmla="*/ 205473 w 2658882"/>
              <a:gd name="connsiteY6-190" fmla="*/ 4091915 h 4093540"/>
              <a:gd name="connsiteX7-191" fmla="*/ 62283 w 2658882"/>
              <a:gd name="connsiteY7-192" fmla="*/ 4051443 h 4093540"/>
              <a:gd name="connsiteX8-193" fmla="*/ 0 w 2658882"/>
              <a:gd name="connsiteY8-194" fmla="*/ 3916281 h 4093540"/>
              <a:gd name="connsiteX9-195" fmla="*/ 0 w 2658882"/>
              <a:gd name="connsiteY9-196" fmla="*/ 177803 h 4093540"/>
              <a:gd name="connsiteX10-197" fmla="*/ 62283 w 2658882"/>
              <a:gd name="connsiteY10-198" fmla="*/ 42612 h 4093540"/>
              <a:gd name="connsiteX0-199" fmla="*/ 62283 w 2658882"/>
              <a:gd name="connsiteY0-200" fmla="*/ 42612 h 4092044"/>
              <a:gd name="connsiteX1-201" fmla="*/ 205497 w 2658882"/>
              <a:gd name="connsiteY1-202" fmla="*/ 2144 h 4092044"/>
              <a:gd name="connsiteX2-203" fmla="*/ 2508800 w 2658882"/>
              <a:gd name="connsiteY2-204" fmla="*/ 365375 h 4092044"/>
              <a:gd name="connsiteX3-205" fmla="*/ 2658882 w 2658882"/>
              <a:gd name="connsiteY3-206" fmla="*/ 541004 h 4092044"/>
              <a:gd name="connsiteX4-207" fmla="*/ 2658882 w 2658882"/>
              <a:gd name="connsiteY4-208" fmla="*/ 3553052 h 4092044"/>
              <a:gd name="connsiteX5-209" fmla="*/ 2508776 w 2658882"/>
              <a:gd name="connsiteY5-210" fmla="*/ 3728684 h 4092044"/>
              <a:gd name="connsiteX6-211" fmla="*/ 205473 w 2658882"/>
              <a:gd name="connsiteY6-212" fmla="*/ 4091915 h 4092044"/>
              <a:gd name="connsiteX7-213" fmla="*/ 62283 w 2658882"/>
              <a:gd name="connsiteY7-214" fmla="*/ 4051443 h 4092044"/>
              <a:gd name="connsiteX8-215" fmla="*/ 0 w 2658882"/>
              <a:gd name="connsiteY8-216" fmla="*/ 3916281 h 4092044"/>
              <a:gd name="connsiteX9-217" fmla="*/ 0 w 2658882"/>
              <a:gd name="connsiteY9-218" fmla="*/ 177803 h 4092044"/>
              <a:gd name="connsiteX10-219" fmla="*/ 62283 w 2658882"/>
              <a:gd name="connsiteY10-220" fmla="*/ 42612 h 4092044"/>
              <a:gd name="connsiteX0-221" fmla="*/ 62283 w 2658882"/>
              <a:gd name="connsiteY0-222" fmla="*/ 42612 h 4091915"/>
              <a:gd name="connsiteX1-223" fmla="*/ 205497 w 2658882"/>
              <a:gd name="connsiteY1-224" fmla="*/ 2144 h 4091915"/>
              <a:gd name="connsiteX2-225" fmla="*/ 2508800 w 2658882"/>
              <a:gd name="connsiteY2-226" fmla="*/ 365375 h 4091915"/>
              <a:gd name="connsiteX3-227" fmla="*/ 2658882 w 2658882"/>
              <a:gd name="connsiteY3-228" fmla="*/ 541004 h 4091915"/>
              <a:gd name="connsiteX4-229" fmla="*/ 2658882 w 2658882"/>
              <a:gd name="connsiteY4-230" fmla="*/ 3553052 h 4091915"/>
              <a:gd name="connsiteX5-231" fmla="*/ 2508776 w 2658882"/>
              <a:gd name="connsiteY5-232" fmla="*/ 3728684 h 4091915"/>
              <a:gd name="connsiteX6-233" fmla="*/ 205473 w 2658882"/>
              <a:gd name="connsiteY6-234" fmla="*/ 4091915 h 4091915"/>
              <a:gd name="connsiteX7-235" fmla="*/ 62283 w 2658882"/>
              <a:gd name="connsiteY7-236" fmla="*/ 4051443 h 4091915"/>
              <a:gd name="connsiteX8-237" fmla="*/ 0 w 2658882"/>
              <a:gd name="connsiteY8-238" fmla="*/ 3916281 h 4091915"/>
              <a:gd name="connsiteX9-239" fmla="*/ 0 w 2658882"/>
              <a:gd name="connsiteY9-240" fmla="*/ 177803 h 4091915"/>
              <a:gd name="connsiteX10-241" fmla="*/ 62283 w 2658882"/>
              <a:gd name="connsiteY10-242" fmla="*/ 42612 h 4091915"/>
              <a:gd name="connsiteX0-243" fmla="*/ 62283 w 2658882"/>
              <a:gd name="connsiteY0-244" fmla="*/ 42612 h 4092475"/>
              <a:gd name="connsiteX1-245" fmla="*/ 205497 w 2658882"/>
              <a:gd name="connsiteY1-246" fmla="*/ 2144 h 4092475"/>
              <a:gd name="connsiteX2-247" fmla="*/ 2508800 w 2658882"/>
              <a:gd name="connsiteY2-248" fmla="*/ 365375 h 4092475"/>
              <a:gd name="connsiteX3-249" fmla="*/ 2658882 w 2658882"/>
              <a:gd name="connsiteY3-250" fmla="*/ 541004 h 4092475"/>
              <a:gd name="connsiteX4-251" fmla="*/ 2658882 w 2658882"/>
              <a:gd name="connsiteY4-252" fmla="*/ 3553052 h 4092475"/>
              <a:gd name="connsiteX5-253" fmla="*/ 2508776 w 2658882"/>
              <a:gd name="connsiteY5-254" fmla="*/ 3728684 h 4092475"/>
              <a:gd name="connsiteX6-255" fmla="*/ 205473 w 2658882"/>
              <a:gd name="connsiteY6-256" fmla="*/ 4091915 h 4092475"/>
              <a:gd name="connsiteX7-257" fmla="*/ 62283 w 2658882"/>
              <a:gd name="connsiteY7-258" fmla="*/ 4051443 h 4092475"/>
              <a:gd name="connsiteX8-259" fmla="*/ 0 w 2658882"/>
              <a:gd name="connsiteY8-260" fmla="*/ 3916281 h 4092475"/>
              <a:gd name="connsiteX9-261" fmla="*/ 0 w 2658882"/>
              <a:gd name="connsiteY9-262" fmla="*/ 177803 h 4092475"/>
              <a:gd name="connsiteX10-263" fmla="*/ 62283 w 2658882"/>
              <a:gd name="connsiteY10-264" fmla="*/ 42612 h 4092475"/>
              <a:gd name="connsiteX0-265" fmla="*/ 62283 w 2658882"/>
              <a:gd name="connsiteY0-266" fmla="*/ 42612 h 4094059"/>
              <a:gd name="connsiteX1-267" fmla="*/ 205497 w 2658882"/>
              <a:gd name="connsiteY1-268" fmla="*/ 2144 h 4094059"/>
              <a:gd name="connsiteX2-269" fmla="*/ 2508800 w 2658882"/>
              <a:gd name="connsiteY2-270" fmla="*/ 365375 h 4094059"/>
              <a:gd name="connsiteX3-271" fmla="*/ 2658882 w 2658882"/>
              <a:gd name="connsiteY3-272" fmla="*/ 541004 h 4094059"/>
              <a:gd name="connsiteX4-273" fmla="*/ 2658882 w 2658882"/>
              <a:gd name="connsiteY4-274" fmla="*/ 3553052 h 4094059"/>
              <a:gd name="connsiteX5-275" fmla="*/ 2508776 w 2658882"/>
              <a:gd name="connsiteY5-276" fmla="*/ 3728684 h 4094059"/>
              <a:gd name="connsiteX6-277" fmla="*/ 205473 w 2658882"/>
              <a:gd name="connsiteY6-278" fmla="*/ 4091915 h 4094059"/>
              <a:gd name="connsiteX7-279" fmla="*/ 62283 w 2658882"/>
              <a:gd name="connsiteY7-280" fmla="*/ 4051443 h 4094059"/>
              <a:gd name="connsiteX8-281" fmla="*/ 0 w 2658882"/>
              <a:gd name="connsiteY8-282" fmla="*/ 3916281 h 4094059"/>
              <a:gd name="connsiteX9-283" fmla="*/ 0 w 2658882"/>
              <a:gd name="connsiteY9-284" fmla="*/ 177803 h 4094059"/>
              <a:gd name="connsiteX10-285" fmla="*/ 62283 w 2658882"/>
              <a:gd name="connsiteY10-286" fmla="*/ 42612 h 4094059"/>
              <a:gd name="connsiteX0-287" fmla="*/ 62283 w 2658882"/>
              <a:gd name="connsiteY0-288" fmla="*/ 42612 h 4094059"/>
              <a:gd name="connsiteX1-289" fmla="*/ 205497 w 2658882"/>
              <a:gd name="connsiteY1-290" fmla="*/ 2144 h 4094059"/>
              <a:gd name="connsiteX2-291" fmla="*/ 2508800 w 2658882"/>
              <a:gd name="connsiteY2-292" fmla="*/ 365375 h 4094059"/>
              <a:gd name="connsiteX3-293" fmla="*/ 2658882 w 2658882"/>
              <a:gd name="connsiteY3-294" fmla="*/ 541004 h 4094059"/>
              <a:gd name="connsiteX4-295" fmla="*/ 2658882 w 2658882"/>
              <a:gd name="connsiteY4-296" fmla="*/ 3553052 h 4094059"/>
              <a:gd name="connsiteX5-297" fmla="*/ 2508776 w 2658882"/>
              <a:gd name="connsiteY5-298" fmla="*/ 3728684 h 4094059"/>
              <a:gd name="connsiteX6-299" fmla="*/ 205473 w 2658882"/>
              <a:gd name="connsiteY6-300" fmla="*/ 4091915 h 4094059"/>
              <a:gd name="connsiteX7-301" fmla="*/ 62283 w 2658882"/>
              <a:gd name="connsiteY7-302" fmla="*/ 4051443 h 4094059"/>
              <a:gd name="connsiteX8-303" fmla="*/ 0 w 2658882"/>
              <a:gd name="connsiteY8-304" fmla="*/ 3916281 h 4094059"/>
              <a:gd name="connsiteX9-305" fmla="*/ 0 w 2658882"/>
              <a:gd name="connsiteY9-306" fmla="*/ 177803 h 4094059"/>
              <a:gd name="connsiteX10-307" fmla="*/ 62283 w 2658882"/>
              <a:gd name="connsiteY10-308" fmla="*/ 42612 h 4094059"/>
              <a:gd name="connsiteX0-309" fmla="*/ 62283 w 2658882"/>
              <a:gd name="connsiteY0-310" fmla="*/ 42612 h 4094059"/>
              <a:gd name="connsiteX1-311" fmla="*/ 205497 w 2658882"/>
              <a:gd name="connsiteY1-312" fmla="*/ 2144 h 4094059"/>
              <a:gd name="connsiteX2-313" fmla="*/ 2508800 w 2658882"/>
              <a:gd name="connsiteY2-314" fmla="*/ 365375 h 4094059"/>
              <a:gd name="connsiteX3-315" fmla="*/ 2658882 w 2658882"/>
              <a:gd name="connsiteY3-316" fmla="*/ 541004 h 4094059"/>
              <a:gd name="connsiteX4-317" fmla="*/ 2658882 w 2658882"/>
              <a:gd name="connsiteY4-318" fmla="*/ 3553052 h 4094059"/>
              <a:gd name="connsiteX5-319" fmla="*/ 2508776 w 2658882"/>
              <a:gd name="connsiteY5-320" fmla="*/ 3728684 h 4094059"/>
              <a:gd name="connsiteX6-321" fmla="*/ 205473 w 2658882"/>
              <a:gd name="connsiteY6-322" fmla="*/ 4091915 h 4094059"/>
              <a:gd name="connsiteX7-323" fmla="*/ 62283 w 2658882"/>
              <a:gd name="connsiteY7-324" fmla="*/ 4051443 h 4094059"/>
              <a:gd name="connsiteX8-325" fmla="*/ 0 w 2658882"/>
              <a:gd name="connsiteY8-326" fmla="*/ 3916281 h 4094059"/>
              <a:gd name="connsiteX9-327" fmla="*/ 0 w 2658882"/>
              <a:gd name="connsiteY9-328" fmla="*/ 177803 h 4094059"/>
              <a:gd name="connsiteX10-329" fmla="*/ 62283 w 2658882"/>
              <a:gd name="connsiteY10-330" fmla="*/ 42612 h 4094059"/>
              <a:gd name="connsiteX0-331" fmla="*/ 62283 w 2658882"/>
              <a:gd name="connsiteY0-332" fmla="*/ 42612 h 4094059"/>
              <a:gd name="connsiteX1-333" fmla="*/ 205497 w 2658882"/>
              <a:gd name="connsiteY1-334" fmla="*/ 2144 h 4094059"/>
              <a:gd name="connsiteX2-335" fmla="*/ 2508800 w 2658882"/>
              <a:gd name="connsiteY2-336" fmla="*/ 365375 h 4094059"/>
              <a:gd name="connsiteX3-337" fmla="*/ 2658882 w 2658882"/>
              <a:gd name="connsiteY3-338" fmla="*/ 541004 h 4094059"/>
              <a:gd name="connsiteX4-339" fmla="*/ 2658882 w 2658882"/>
              <a:gd name="connsiteY4-340" fmla="*/ 3553052 h 4094059"/>
              <a:gd name="connsiteX5-341" fmla="*/ 2508776 w 2658882"/>
              <a:gd name="connsiteY5-342" fmla="*/ 3728684 h 4094059"/>
              <a:gd name="connsiteX6-343" fmla="*/ 205473 w 2658882"/>
              <a:gd name="connsiteY6-344" fmla="*/ 4091915 h 4094059"/>
              <a:gd name="connsiteX7-345" fmla="*/ 62283 w 2658882"/>
              <a:gd name="connsiteY7-346" fmla="*/ 4051443 h 4094059"/>
              <a:gd name="connsiteX8-347" fmla="*/ 0 w 2658882"/>
              <a:gd name="connsiteY8-348" fmla="*/ 3916281 h 4094059"/>
              <a:gd name="connsiteX9-349" fmla="*/ 0 w 2658882"/>
              <a:gd name="connsiteY9-350" fmla="*/ 177803 h 4094059"/>
              <a:gd name="connsiteX10-351" fmla="*/ 62283 w 2658882"/>
              <a:gd name="connsiteY10-352" fmla="*/ 42612 h 4094059"/>
              <a:gd name="connsiteX0-353" fmla="*/ 62283 w 2658882"/>
              <a:gd name="connsiteY0-354" fmla="*/ 42612 h 4094059"/>
              <a:gd name="connsiteX1-355" fmla="*/ 205497 w 2658882"/>
              <a:gd name="connsiteY1-356" fmla="*/ 2144 h 4094059"/>
              <a:gd name="connsiteX2-357" fmla="*/ 2508800 w 2658882"/>
              <a:gd name="connsiteY2-358" fmla="*/ 365375 h 4094059"/>
              <a:gd name="connsiteX3-359" fmla="*/ 2658882 w 2658882"/>
              <a:gd name="connsiteY3-360" fmla="*/ 541004 h 4094059"/>
              <a:gd name="connsiteX4-361" fmla="*/ 2658882 w 2658882"/>
              <a:gd name="connsiteY4-362" fmla="*/ 3553052 h 4094059"/>
              <a:gd name="connsiteX5-363" fmla="*/ 2508776 w 2658882"/>
              <a:gd name="connsiteY5-364" fmla="*/ 3728684 h 4094059"/>
              <a:gd name="connsiteX6-365" fmla="*/ 205473 w 2658882"/>
              <a:gd name="connsiteY6-366" fmla="*/ 4091915 h 4094059"/>
              <a:gd name="connsiteX7-367" fmla="*/ 62283 w 2658882"/>
              <a:gd name="connsiteY7-368" fmla="*/ 4051443 h 4094059"/>
              <a:gd name="connsiteX8-369" fmla="*/ 0 w 2658882"/>
              <a:gd name="connsiteY8-370" fmla="*/ 3916281 h 4094059"/>
              <a:gd name="connsiteX9-371" fmla="*/ 0 w 2658882"/>
              <a:gd name="connsiteY9-372" fmla="*/ 177803 h 4094059"/>
              <a:gd name="connsiteX10-373" fmla="*/ 62283 w 2658882"/>
              <a:gd name="connsiteY10-374" fmla="*/ 42612 h 4094059"/>
              <a:gd name="connsiteX0-375" fmla="*/ 62283 w 2658882"/>
              <a:gd name="connsiteY0-376" fmla="*/ 42612 h 4094059"/>
              <a:gd name="connsiteX1-377" fmla="*/ 205497 w 2658882"/>
              <a:gd name="connsiteY1-378" fmla="*/ 2144 h 4094059"/>
              <a:gd name="connsiteX2-379" fmla="*/ 2508800 w 2658882"/>
              <a:gd name="connsiteY2-380" fmla="*/ 365375 h 4094059"/>
              <a:gd name="connsiteX3-381" fmla="*/ 2658882 w 2658882"/>
              <a:gd name="connsiteY3-382" fmla="*/ 541004 h 4094059"/>
              <a:gd name="connsiteX4-383" fmla="*/ 2658882 w 2658882"/>
              <a:gd name="connsiteY4-384" fmla="*/ 3553052 h 4094059"/>
              <a:gd name="connsiteX5-385" fmla="*/ 2508776 w 2658882"/>
              <a:gd name="connsiteY5-386" fmla="*/ 3728684 h 4094059"/>
              <a:gd name="connsiteX6-387" fmla="*/ 205473 w 2658882"/>
              <a:gd name="connsiteY6-388" fmla="*/ 4091915 h 4094059"/>
              <a:gd name="connsiteX7-389" fmla="*/ 62283 w 2658882"/>
              <a:gd name="connsiteY7-390" fmla="*/ 4051443 h 4094059"/>
              <a:gd name="connsiteX8-391" fmla="*/ 0 w 2658882"/>
              <a:gd name="connsiteY8-392" fmla="*/ 3916281 h 4094059"/>
              <a:gd name="connsiteX9-393" fmla="*/ 0 w 2658882"/>
              <a:gd name="connsiteY9-394" fmla="*/ 177803 h 4094059"/>
              <a:gd name="connsiteX10-395" fmla="*/ 62283 w 2658882"/>
              <a:gd name="connsiteY10-396" fmla="*/ 42612 h 40940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2658882" h="4094059">
                <a:moveTo>
                  <a:pt x="62283" y="42612"/>
                </a:moveTo>
                <a:cubicBezTo>
                  <a:pt x="101616" y="8995"/>
                  <a:pt x="154387" y="-5916"/>
                  <a:pt x="205497" y="2144"/>
                </a:cubicBezTo>
                <a:cubicBezTo>
                  <a:pt x="205497" y="2144"/>
                  <a:pt x="2508800" y="365375"/>
                  <a:pt x="2508800" y="365375"/>
                </a:cubicBezTo>
                <a:cubicBezTo>
                  <a:pt x="2599348" y="379655"/>
                  <a:pt x="2658882" y="449336"/>
                  <a:pt x="2658882" y="541004"/>
                </a:cubicBezTo>
                <a:cubicBezTo>
                  <a:pt x="2658882" y="541004"/>
                  <a:pt x="2658882" y="3553052"/>
                  <a:pt x="2658882" y="3553052"/>
                </a:cubicBezTo>
                <a:cubicBezTo>
                  <a:pt x="2658882" y="3644720"/>
                  <a:pt x="2599325" y="3714404"/>
                  <a:pt x="2508776" y="3728684"/>
                </a:cubicBezTo>
                <a:cubicBezTo>
                  <a:pt x="2508776" y="3728684"/>
                  <a:pt x="205473" y="4091915"/>
                  <a:pt x="205473" y="4091915"/>
                </a:cubicBezTo>
                <a:cubicBezTo>
                  <a:pt x="154364" y="4099976"/>
                  <a:pt x="101616" y="4085060"/>
                  <a:pt x="62283" y="4051443"/>
                </a:cubicBezTo>
                <a:cubicBezTo>
                  <a:pt x="22950" y="4017828"/>
                  <a:pt x="0" y="3968024"/>
                  <a:pt x="0" y="3916281"/>
                </a:cubicBezTo>
                <a:cubicBezTo>
                  <a:pt x="0" y="3916282"/>
                  <a:pt x="0" y="177804"/>
                  <a:pt x="0" y="177803"/>
                </a:cubicBezTo>
                <a:cubicBezTo>
                  <a:pt x="0" y="126063"/>
                  <a:pt x="22950" y="76228"/>
                  <a:pt x="62283" y="42612"/>
                </a:cubicBezTo>
                <a:close/>
              </a:path>
            </a:pathLst>
          </a:custGeom>
          <a:gradFill flip="none" rotWithShape="1">
            <a:gsLst>
              <a:gs pos="90000">
                <a:schemeClr val="accent2">
                  <a:alpha val="100000"/>
                </a:schemeClr>
              </a:gs>
              <a:gs pos="0">
                <a:schemeClr val="accent2">
                  <a:lumMod val="60000"/>
                  <a:lumOff val="40000"/>
                  <a:alpha val="100000"/>
                </a:schemeClr>
              </a:gs>
            </a:gsLst>
            <a:lin ang="10800000" scaled="1"/>
            <a:tileRect/>
          </a:gradFill>
          <a:ln w="9525"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lvl="0" algn="l">
              <a:buClrTx/>
              <a:buSzTx/>
              <a:buFontTx/>
            </a:pPr>
            <a:endParaRPr lang="zh-CN" altLang="en-US">
              <a:solidFill>
                <a:schemeClr val="accent2"/>
              </a:solidFill>
              <a:sym typeface="+mn-ea"/>
            </a:endParaRPr>
          </a:p>
        </p:txBody>
      </p:sp>
      <p:sp>
        <p:nvSpPr>
          <p:cNvPr id="20" name="文本框 19"/>
          <p:cNvSpPr txBox="1"/>
          <p:nvPr>
            <p:custDataLst>
              <p:tags r:id="rId6"/>
            </p:custDataLst>
          </p:nvPr>
        </p:nvSpPr>
        <p:spPr>
          <a:xfrm>
            <a:off x="7058025" y="2344420"/>
            <a:ext cx="1701792" cy="337820"/>
          </a:xfrm>
          <a:prstGeom prst="rect">
            <a:avLst/>
          </a:prstGeom>
          <a:noFill/>
        </p:spPr>
        <p:txBody>
          <a:bodyPr wrap="square" lIns="0" tIns="0" rIns="0" bIns="0" rtlCol="0">
            <a:noAutofit/>
          </a:bodyPr>
          <a:lstStyle/>
          <a:p>
            <a:pPr algn="l"/>
            <a:r>
              <a:rPr lang="zh-CN" altLang="en-US" sz="2000" b="1" dirty="0">
                <a:solidFill>
                  <a:srgbClr val="FFFFFF"/>
                </a:solidFill>
              </a:rPr>
              <a:t>抛弃课程</a:t>
            </a:r>
            <a:endParaRPr lang="zh-CN" altLang="en-US" sz="2000" b="1" dirty="0">
              <a:solidFill>
                <a:srgbClr val="FFFFFF"/>
              </a:solidFill>
            </a:endParaRPr>
          </a:p>
        </p:txBody>
      </p:sp>
      <p:sp>
        <p:nvSpPr>
          <p:cNvPr id="21" name="文本框 20"/>
          <p:cNvSpPr txBox="1"/>
          <p:nvPr>
            <p:custDataLst>
              <p:tags r:id="rId7"/>
            </p:custDataLst>
          </p:nvPr>
        </p:nvSpPr>
        <p:spPr>
          <a:xfrm>
            <a:off x="6777355" y="2974340"/>
            <a:ext cx="1975485" cy="810000"/>
          </a:xfrm>
          <a:prstGeom prst="rect">
            <a:avLst/>
          </a:prstGeom>
          <a:noFill/>
        </p:spPr>
        <p:txBody>
          <a:bodyPr wrap="square" lIns="0" tIns="0" rIns="0" bIns="0" rtlCol="0" anchor="ctr" anchorCtr="0">
            <a:noAutofit/>
          </a:bodyPr>
          <a:lstStyle>
            <a:defPPr>
              <a:defRPr lang="zh-CN"/>
            </a:defPPr>
            <a:lvl1pPr marL="285750" indent="-285750">
              <a:lnSpc>
                <a:spcPct val="130000"/>
              </a:lnSpc>
              <a:buSzPct val="75000"/>
              <a:buFont typeface="Wingdings" panose="05000000000000000000" charset="0"/>
              <a:buChar char="n"/>
              <a:defRPr sz="1400" kern="0" spc="0">
                <a:ln>
                  <a:noFill/>
                  <a:prstDash val="sysDot"/>
                </a:ln>
                <a:solidFill>
                  <a:schemeClr val="bg1"/>
                </a:solidFill>
                <a:latin typeface="+mn-ea"/>
              </a:defRPr>
            </a:lvl1pPr>
          </a:lstStyle>
          <a:p>
            <a:r>
              <a:rPr lang="zh-CN" altLang="en-US" dirty="0">
                <a:solidFill>
                  <a:srgbClr val="FFFFFF"/>
                </a:solidFill>
                <a:sym typeface="+mn-ea"/>
              </a:rPr>
              <a:t>课程</a:t>
            </a:r>
            <a:r>
              <a:rPr lang="en-US" altLang="zh-CN" dirty="0">
                <a:solidFill>
                  <a:srgbClr val="FFFFFF"/>
                </a:solidFill>
                <a:sym typeface="+mn-ea"/>
              </a:rPr>
              <a:t>60</a:t>
            </a:r>
            <a:r>
              <a:rPr lang="zh-CN" altLang="en-US" dirty="0">
                <a:solidFill>
                  <a:srgbClr val="FFFFFF"/>
                </a:solidFill>
                <a:ea typeface="宋体" panose="02010600030101010101" pitchFamily="2" charset="-122"/>
                <a:sym typeface="+mn-ea"/>
              </a:rPr>
              <a:t>分万岁</a:t>
            </a:r>
            <a:endParaRPr lang="zh-CN" altLang="en-US" dirty="0">
              <a:solidFill>
                <a:srgbClr val="FFFFFF"/>
              </a:solidFill>
              <a:ea typeface="宋体" panose="02010600030101010101" pitchFamily="2" charset="-122"/>
              <a:sym typeface="+mn-ea"/>
            </a:endParaRPr>
          </a:p>
        </p:txBody>
      </p:sp>
      <p:sp>
        <p:nvSpPr>
          <p:cNvPr id="22" name="文本框 21"/>
          <p:cNvSpPr txBox="1"/>
          <p:nvPr>
            <p:custDataLst>
              <p:tags r:id="rId8"/>
            </p:custDataLst>
          </p:nvPr>
        </p:nvSpPr>
        <p:spPr>
          <a:xfrm>
            <a:off x="6777355" y="3799840"/>
            <a:ext cx="1975485" cy="810000"/>
          </a:xfrm>
          <a:prstGeom prst="rect">
            <a:avLst/>
          </a:prstGeom>
          <a:noFill/>
        </p:spPr>
        <p:txBody>
          <a:bodyPr wrap="square" lIns="0" tIns="0" rIns="0" bIns="0" rtlCol="0" anchor="ctr" anchorCtr="0">
            <a:noAutofit/>
          </a:bodyPr>
          <a:lstStyle>
            <a:defPPr>
              <a:defRPr lang="zh-CN"/>
            </a:defPPr>
            <a:lvl1pPr marL="285750" indent="-285750">
              <a:lnSpc>
                <a:spcPct val="130000"/>
              </a:lnSpc>
              <a:buSzPct val="75000"/>
              <a:buFont typeface="Wingdings" panose="05000000000000000000" charset="0"/>
              <a:buChar char="n"/>
              <a:defRPr sz="1400" kern="0" spc="0">
                <a:ln>
                  <a:noFill/>
                  <a:prstDash val="sysDot"/>
                </a:ln>
                <a:solidFill>
                  <a:schemeClr val="bg1"/>
                </a:solidFill>
                <a:latin typeface="+mn-ea"/>
              </a:defRPr>
            </a:lvl1pPr>
          </a:lstStyle>
          <a:p>
            <a:r>
              <a:rPr lang="zh-CN" altLang="en-US" dirty="0">
                <a:solidFill>
                  <a:srgbClr val="FFFFFF"/>
                </a:solidFill>
                <a:sym typeface="+mn-ea"/>
              </a:rPr>
              <a:t>翘课多刷实习</a:t>
            </a:r>
            <a:endParaRPr lang="zh-CN" altLang="en-US" dirty="0">
              <a:solidFill>
                <a:srgbClr val="FFFFFF"/>
              </a:solidFill>
              <a:sym typeface="+mn-ea"/>
            </a:endParaRPr>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时间管理与平衡</a:t>
            </a:r>
            <a:endParaRPr lang="zh-CN" altLang="en-US"/>
          </a:p>
        </p:txBody>
      </p:sp>
      <p:sp>
        <p:nvSpPr>
          <p:cNvPr id="6" name="节编号"/>
          <p:cNvSpPr>
            <a:spLocks noGrp="1"/>
          </p:cNvSpPr>
          <p:nvPr>
            <p:ph type="body" sz="quarter" idx="13"/>
            <p:custDataLst>
              <p:tags r:id="rId2"/>
            </p:custDataLst>
          </p:nvPr>
        </p:nvSpPr>
        <p:spPr/>
        <p:txBody>
          <a:bodyPr>
            <a:normAutofit/>
          </a:bodyPr>
          <a:lstStyle/>
          <a:p>
            <a:r>
              <a:rPr lang="zh-CN" altLang="en-US"/>
              <a:t>04</a:t>
            </a: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descr="/data/temp/8b3456c1-7c03-11ef-ab53-a2d5eeed23a6.jpg@base@tag=imgScale&amp;m=1&amp;w=2998&amp;h=1369&amp;q=958b3456c1-7c03-11ef-ab53-a2d5eeed23a6"/>
          <p:cNvPicPr>
            <a:picLocks noChangeAspect="1"/>
          </p:cNvPicPr>
          <p:nvPr>
            <p:custDataLst>
              <p:tags r:id="rId1"/>
            </p:custDataLst>
          </p:nvPr>
        </p:nvPicPr>
        <p:blipFill>
          <a:blip r:embed="rId2"/>
          <a:srcRect t="15744" b="15744"/>
          <a:stretch>
            <a:fillRect/>
          </a:stretch>
        </p:blipFill>
        <p:spPr>
          <a:xfrm>
            <a:off x="695960" y="1328632"/>
            <a:ext cx="10800080" cy="4931410"/>
          </a:xfrm>
          <a:custGeom>
            <a:avLst/>
            <a:gdLst>
              <a:gd name="connsiteX0" fmla="*/ 10800080 w 10800080"/>
              <a:gd name="connsiteY0" fmla="*/ 0 h 4931410"/>
              <a:gd name="connsiteX1" fmla="*/ 0 w 10800080"/>
              <a:gd name="connsiteY1" fmla="*/ 0 h 4931410"/>
              <a:gd name="connsiteX2" fmla="*/ 0 w 10800080"/>
              <a:gd name="connsiteY2" fmla="*/ 4931410 h 4931410"/>
              <a:gd name="connsiteX3" fmla="*/ 10800080 w 10800080"/>
              <a:gd name="connsiteY3" fmla="*/ 4931410 h 4931410"/>
            </a:gdLst>
            <a:ahLst/>
            <a:cxnLst>
              <a:cxn ang="0">
                <a:pos x="connsiteX0" y="connsiteY0"/>
              </a:cxn>
              <a:cxn ang="0">
                <a:pos x="connsiteX1" y="connsiteY1"/>
              </a:cxn>
              <a:cxn ang="0">
                <a:pos x="connsiteX2" y="connsiteY2"/>
              </a:cxn>
              <a:cxn ang="0">
                <a:pos x="connsiteX3" y="connsiteY3"/>
              </a:cxn>
            </a:cxnLst>
            <a:rect l="l" t="t" r="r" b="b"/>
            <a:pathLst>
              <a:path w="10800080" h="4931410">
                <a:moveTo>
                  <a:pt x="10800080" y="0"/>
                </a:moveTo>
                <a:lnTo>
                  <a:pt x="0" y="0"/>
                </a:lnTo>
                <a:lnTo>
                  <a:pt x="0" y="4931410"/>
                </a:lnTo>
                <a:lnTo>
                  <a:pt x="10800080" y="4931410"/>
                </a:lnTo>
                <a:close/>
              </a:path>
            </a:pathLst>
          </a:custGeom>
          <a:ln w="9525" cap="flat" cmpd="sng" algn="ctr">
            <a:solidFill>
              <a:schemeClr val="dk1">
                <a:lumMod val="40000"/>
                <a:lumOff val="60000"/>
                <a:alpha val="50000"/>
              </a:schemeClr>
            </a:solidFill>
            <a:prstDash val="solid"/>
            <a:round/>
            <a:headEnd type="none" w="med" len="med"/>
            <a:tailEnd type="none" w="med" len="med"/>
          </a:ln>
        </p:spPr>
      </p:pic>
      <p:sp>
        <p:nvSpPr>
          <p:cNvPr id="13" name="标题 12"/>
          <p:cNvSpPr>
            <a:spLocks noGrp="1"/>
          </p:cNvSpPr>
          <p:nvPr>
            <p:ph type="title"/>
            <p:custDataLst>
              <p:tags r:id="rId3"/>
            </p:custDataLst>
          </p:nvPr>
        </p:nvSpPr>
        <p:spPr>
          <a:xfrm>
            <a:off x="696000" y="394405"/>
            <a:ext cx="10800000" cy="792000"/>
          </a:xfrm>
        </p:spPr>
        <p:txBody>
          <a:bodyPr wrap="square">
            <a:normAutofit/>
          </a:bodyPr>
          <a:lstStyle/>
          <a:p>
            <a:r>
              <a:rPr lang="zh-CN" altLang="en-US" dirty="0"/>
              <a:t>做重要的事，在它变得紧急之前</a:t>
            </a:r>
            <a:endParaRPr lang="zh-CN" altLang="en-US" dirty="0"/>
          </a:p>
        </p:txBody>
      </p:sp>
      <p:sp>
        <p:nvSpPr>
          <p:cNvPr id="3" name="矩形 2"/>
          <p:cNvSpPr/>
          <p:nvPr>
            <p:custDataLst>
              <p:tags r:id="rId4"/>
            </p:custDataLst>
          </p:nvPr>
        </p:nvSpPr>
        <p:spPr>
          <a:xfrm flipV="1">
            <a:off x="1703895" y="1328686"/>
            <a:ext cx="4824540" cy="2448274"/>
          </a:xfrm>
          <a:prstGeom prst="rect">
            <a:avLst/>
          </a:prstGeom>
          <a:solidFill>
            <a:schemeClr val="accent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p:cNvSpPr txBox="1"/>
          <p:nvPr>
            <p:custDataLst>
              <p:tags r:id="rId5"/>
            </p:custDataLst>
          </p:nvPr>
        </p:nvSpPr>
        <p:spPr>
          <a:xfrm>
            <a:off x="2262758" y="2663605"/>
            <a:ext cx="3835194" cy="471223"/>
          </a:xfrm>
          <a:prstGeom prst="rect">
            <a:avLst/>
          </a:prstGeom>
          <a:noFill/>
        </p:spPr>
        <p:txBody>
          <a:bodyPr wrap="square" lIns="0" tIns="0" rIns="0" bIns="0" rtlCol="0" anchor="b">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indent="0" algn="l" fontAlgn="auto">
              <a:lnSpc>
                <a:spcPct val="120000"/>
              </a:lnSpc>
              <a:buClr>
                <a:schemeClr val="accent1"/>
              </a:buClr>
              <a:buSzPct val="70000"/>
            </a:pPr>
            <a:r>
              <a:rPr lang="zh-CN" altLang="en-US" sz="2000" b="1" dirty="0">
                <a:solidFill>
                  <a:schemeClr val="lt1">
                    <a:lumMod val="100000"/>
                  </a:schemeClr>
                </a:solidFill>
                <a:uFillTx/>
                <a:latin typeface="+mn-ea"/>
                <a:cs typeface="+mn-ea"/>
                <a:sym typeface="+mn-ea"/>
              </a:rPr>
              <a:t>制定时间计划</a:t>
            </a:r>
            <a:endParaRPr lang="zh-CN" altLang="en-US" sz="2000" b="1" dirty="0">
              <a:solidFill>
                <a:schemeClr val="lt1">
                  <a:lumMod val="100000"/>
                </a:schemeClr>
              </a:solidFill>
              <a:uFillTx/>
              <a:latin typeface="+mn-ea"/>
              <a:cs typeface="+mn-ea"/>
              <a:sym typeface="+mn-ea"/>
            </a:endParaRPr>
          </a:p>
        </p:txBody>
      </p:sp>
      <p:sp>
        <p:nvSpPr>
          <p:cNvPr id="5" name="正文"/>
          <p:cNvSpPr txBox="1"/>
          <p:nvPr>
            <p:custDataLst>
              <p:tags r:id="rId6"/>
            </p:custDataLst>
          </p:nvPr>
        </p:nvSpPr>
        <p:spPr>
          <a:xfrm>
            <a:off x="2262758" y="1874847"/>
            <a:ext cx="3835194" cy="631261"/>
          </a:xfrm>
          <a:prstGeom prst="rect">
            <a:avLst/>
          </a:prstGeom>
          <a:noFill/>
        </p:spPr>
        <p:txBody>
          <a:bodyPr wrap="square" lIns="0" tIns="0" rIns="0" bIns="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20000"/>
              </a:lnSpc>
            </a:pPr>
            <a:r>
              <a:rPr lang="zh-CN" altLang="en-US" dirty="0">
                <a:ln>
                  <a:noFill/>
                  <a:prstDash val="sysDot"/>
                </a:ln>
                <a:solidFill>
                  <a:schemeClr val="lt1">
                    <a:lumMod val="100000"/>
                  </a:schemeClr>
                </a:solidFill>
                <a:uFillTx/>
                <a:latin typeface="+mn-ea"/>
                <a:cs typeface="+mn-ea"/>
                <a:sym typeface="+mn-ea"/>
              </a:rPr>
              <a:t>平衡学习、活动与休息</a:t>
            </a:r>
            <a:endParaRPr lang="zh-CN" altLang="en-US" dirty="0">
              <a:ln>
                <a:noFill/>
                <a:prstDash val="sysDot"/>
              </a:ln>
              <a:solidFill>
                <a:schemeClr val="lt1">
                  <a:lumMod val="100000"/>
                </a:schemeClr>
              </a:solidFill>
              <a:uFillTx/>
              <a:latin typeface="+mn-ea"/>
              <a:cs typeface="+mn-ea"/>
              <a:sym typeface="+mn-ea"/>
            </a:endParaRPr>
          </a:p>
        </p:txBody>
      </p:sp>
      <p:sp>
        <p:nvSpPr>
          <p:cNvPr id="2" name="标题"/>
          <p:cNvSpPr txBox="1"/>
          <p:nvPr>
            <p:custDataLst>
              <p:tags r:id="rId7"/>
            </p:custDataLst>
          </p:nvPr>
        </p:nvSpPr>
        <p:spPr>
          <a:xfrm>
            <a:off x="2262758" y="1390923"/>
            <a:ext cx="3835194" cy="471223"/>
          </a:xfrm>
          <a:prstGeom prst="rect">
            <a:avLst/>
          </a:prstGeom>
          <a:noFill/>
        </p:spPr>
        <p:txBody>
          <a:bodyPr wrap="square" lIns="0" tIns="0" rIns="0" bIns="0" rtlCol="0" anchor="b">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indent="0" algn="l" fontAlgn="auto">
              <a:lnSpc>
                <a:spcPct val="120000"/>
              </a:lnSpc>
              <a:buClr>
                <a:schemeClr val="accent1"/>
              </a:buClr>
              <a:buSzPct val="70000"/>
            </a:pPr>
            <a:r>
              <a:rPr lang="zh-CN" altLang="en-US" sz="2000" b="1" dirty="0">
                <a:solidFill>
                  <a:schemeClr val="lt1">
                    <a:lumMod val="100000"/>
                  </a:schemeClr>
                </a:solidFill>
                <a:uFillTx/>
                <a:latin typeface="+mn-ea"/>
                <a:cs typeface="+mn-ea"/>
                <a:sym typeface="+mn-ea"/>
              </a:rPr>
              <a:t>合理分配时间</a:t>
            </a:r>
            <a:endParaRPr lang="zh-CN" altLang="en-US" sz="2000" b="1" dirty="0">
              <a:solidFill>
                <a:schemeClr val="lt1">
                  <a:lumMod val="100000"/>
                </a:schemeClr>
              </a:solidFill>
              <a:uFillTx/>
              <a:latin typeface="+mn-ea"/>
              <a:cs typeface="+mn-ea"/>
              <a:sym typeface="+mn-ea"/>
            </a:endParaRPr>
          </a:p>
        </p:txBody>
      </p:sp>
      <p:cxnSp>
        <p:nvCxnSpPr>
          <p:cNvPr id="8" name="直接连接符 7"/>
          <p:cNvCxnSpPr/>
          <p:nvPr>
            <p:custDataLst>
              <p:tags r:id="rId8"/>
            </p:custDataLst>
          </p:nvPr>
        </p:nvCxnSpPr>
        <p:spPr>
          <a:xfrm>
            <a:off x="2262758" y="2546117"/>
            <a:ext cx="720171" cy="0"/>
          </a:xfrm>
          <a:prstGeom prst="line">
            <a:avLst/>
          </a:prstGeom>
          <a:ln>
            <a:solidFill>
              <a:schemeClr val="lt1">
                <a:lumMod val="100000"/>
              </a:schemeClr>
            </a:solidFill>
          </a:ln>
        </p:spPr>
        <p:style>
          <a:lnRef idx="1">
            <a:schemeClr val="accent1"/>
          </a:lnRef>
          <a:fillRef idx="0">
            <a:schemeClr val="accent1"/>
          </a:fillRef>
          <a:effectRef idx="0">
            <a:schemeClr val="accent1"/>
          </a:effectRef>
          <a:fontRef idx="minor">
            <a:schemeClr val="tx1"/>
          </a:fontRef>
        </p:style>
      </p:cxnSp>
      <p:sp>
        <p:nvSpPr>
          <p:cNvPr id="11" name="正文"/>
          <p:cNvSpPr txBox="1"/>
          <p:nvPr>
            <p:custDataLst>
              <p:tags r:id="rId9"/>
            </p:custDataLst>
          </p:nvPr>
        </p:nvSpPr>
        <p:spPr>
          <a:xfrm>
            <a:off x="2262758" y="3134828"/>
            <a:ext cx="3835194" cy="579820"/>
          </a:xfrm>
          <a:prstGeom prst="rect">
            <a:avLst/>
          </a:prstGeom>
          <a:noFill/>
        </p:spPr>
        <p:txBody>
          <a:bodyPr wrap="square" lIns="0" tIns="0" rIns="0" bIns="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20000"/>
              </a:lnSpc>
            </a:pPr>
            <a:r>
              <a:rPr lang="zh-CN" altLang="en-US" dirty="0">
                <a:ln>
                  <a:noFill/>
                  <a:prstDash val="sysDot"/>
                </a:ln>
                <a:solidFill>
                  <a:schemeClr val="lt1">
                    <a:lumMod val="100000"/>
                  </a:schemeClr>
                </a:solidFill>
                <a:uFillTx/>
                <a:latin typeface="+mn-ea"/>
                <a:cs typeface="+mn-ea"/>
                <a:sym typeface="+mn-ea"/>
              </a:rPr>
              <a:t>明确每日任务，设定长期的时间节点</a:t>
            </a:r>
            <a:endParaRPr lang="zh-CN" altLang="en-US" dirty="0">
              <a:ln>
                <a:noFill/>
                <a:prstDash val="sysDot"/>
              </a:ln>
              <a:solidFill>
                <a:schemeClr val="lt1">
                  <a:lumMod val="100000"/>
                </a:schemeClr>
              </a:solidFill>
              <a:uFillTx/>
              <a:latin typeface="+mn-ea"/>
              <a:cs typeface="+mn-ea"/>
              <a:sym typeface="+mn-ea"/>
            </a:endParaRPr>
          </a:p>
        </p:txBody>
      </p:sp>
    </p:spTree>
    <p:custDataLst>
      <p:tags r:id="rId10"/>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p:cNvSpPr/>
          <p:nvPr>
            <p:custDataLst>
              <p:tags r:id="rId1"/>
            </p:custDataLst>
          </p:nvPr>
        </p:nvSpPr>
        <p:spPr>
          <a:xfrm flipH="1">
            <a:off x="839788" y="2070101"/>
            <a:ext cx="5137291" cy="1080000"/>
          </a:xfrm>
          <a:prstGeom prst="roundRect">
            <a:avLst>
              <a:gd name="adj" fmla="val 6278"/>
            </a:avLst>
          </a:prstGeom>
          <a:gradFill>
            <a:gsLst>
              <a:gs pos="0">
                <a:schemeClr val="bg2">
                  <a:lumMod val="5000"/>
                  <a:lumOff val="95000"/>
                </a:schemeClr>
              </a:gs>
              <a:gs pos="100000">
                <a:schemeClr val="bg2">
                  <a:lumMod val="5000"/>
                  <a:lumOff val="95000"/>
                </a:schemeClr>
              </a:gs>
            </a:gsLst>
            <a:lin ang="0" scaled="0"/>
          </a:gradFill>
          <a:ln>
            <a:noFill/>
          </a:ln>
          <a:effectLst>
            <a:outerShdw blurRad="101600" dist="101600" dir="2700000" algn="tl" rotWithShape="0">
              <a:schemeClr val="bg2">
                <a:lumMod val="50000"/>
                <a:alpha val="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sz="1400"/>
          </a:p>
        </p:txBody>
      </p:sp>
      <p:sp>
        <p:nvSpPr>
          <p:cNvPr id="3" name="矩形: 圆角 2"/>
          <p:cNvSpPr/>
          <p:nvPr>
            <p:custDataLst>
              <p:tags r:id="rId2"/>
            </p:custDataLst>
          </p:nvPr>
        </p:nvSpPr>
        <p:spPr>
          <a:xfrm flipH="1">
            <a:off x="6214922" y="2070101"/>
            <a:ext cx="5137291" cy="1080000"/>
          </a:xfrm>
          <a:prstGeom prst="roundRect">
            <a:avLst>
              <a:gd name="adj" fmla="val 6278"/>
            </a:avLst>
          </a:prstGeom>
          <a:gradFill>
            <a:gsLst>
              <a:gs pos="0">
                <a:schemeClr val="bg2">
                  <a:lumMod val="5000"/>
                  <a:lumOff val="95000"/>
                </a:schemeClr>
              </a:gs>
              <a:gs pos="100000">
                <a:schemeClr val="bg2">
                  <a:lumMod val="5000"/>
                  <a:lumOff val="95000"/>
                </a:schemeClr>
              </a:gs>
            </a:gsLst>
            <a:lin ang="0" scaled="0"/>
          </a:gradFill>
          <a:ln>
            <a:noFill/>
          </a:ln>
          <a:effectLst>
            <a:outerShdw blurRad="101600" dist="101600" dir="2700000" algn="tl" rotWithShape="0">
              <a:schemeClr val="bg2">
                <a:lumMod val="50000"/>
                <a:alpha val="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sz="1400"/>
          </a:p>
        </p:txBody>
      </p:sp>
      <p:cxnSp>
        <p:nvCxnSpPr>
          <p:cNvPr id="6" name="直接连接符 5"/>
          <p:cNvCxnSpPr/>
          <p:nvPr>
            <p:custDataLst>
              <p:tags r:id="rId3"/>
            </p:custDataLst>
          </p:nvPr>
        </p:nvCxnSpPr>
        <p:spPr>
          <a:xfrm>
            <a:off x="2269238" y="2455969"/>
            <a:ext cx="0" cy="308264"/>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custDataLst>
              <p:tags r:id="rId4"/>
            </p:custDataLst>
          </p:nvPr>
        </p:nvCxnSpPr>
        <p:spPr>
          <a:xfrm>
            <a:off x="7689606" y="2455969"/>
            <a:ext cx="0" cy="308264"/>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7" name="矩形: 圆角 26"/>
          <p:cNvSpPr/>
          <p:nvPr>
            <p:custDataLst>
              <p:tags r:id="rId5"/>
            </p:custDataLst>
          </p:nvPr>
        </p:nvSpPr>
        <p:spPr>
          <a:xfrm flipH="1">
            <a:off x="839788" y="3350482"/>
            <a:ext cx="5137291" cy="1080000"/>
          </a:xfrm>
          <a:prstGeom prst="roundRect">
            <a:avLst>
              <a:gd name="adj" fmla="val 6278"/>
            </a:avLst>
          </a:prstGeom>
          <a:gradFill>
            <a:gsLst>
              <a:gs pos="0">
                <a:schemeClr val="bg2">
                  <a:lumMod val="5000"/>
                  <a:lumOff val="95000"/>
                </a:schemeClr>
              </a:gs>
              <a:gs pos="100000">
                <a:schemeClr val="bg2">
                  <a:lumMod val="5000"/>
                  <a:lumOff val="95000"/>
                </a:schemeClr>
              </a:gs>
            </a:gsLst>
            <a:lin ang="0" scaled="0"/>
          </a:gradFill>
          <a:ln>
            <a:noFill/>
          </a:ln>
          <a:effectLst>
            <a:outerShdw blurRad="101600" dist="101600" dir="2700000" algn="tl" rotWithShape="0">
              <a:schemeClr val="bg2">
                <a:lumMod val="50000"/>
                <a:alpha val="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sz="1400"/>
          </a:p>
        </p:txBody>
      </p:sp>
      <p:sp>
        <p:nvSpPr>
          <p:cNvPr id="28" name="矩形: 圆角 27"/>
          <p:cNvSpPr/>
          <p:nvPr>
            <p:custDataLst>
              <p:tags r:id="rId6"/>
            </p:custDataLst>
          </p:nvPr>
        </p:nvSpPr>
        <p:spPr>
          <a:xfrm flipH="1">
            <a:off x="6214922" y="3350482"/>
            <a:ext cx="5137291" cy="1080000"/>
          </a:xfrm>
          <a:prstGeom prst="roundRect">
            <a:avLst>
              <a:gd name="adj" fmla="val 6278"/>
            </a:avLst>
          </a:prstGeom>
          <a:gradFill>
            <a:gsLst>
              <a:gs pos="0">
                <a:schemeClr val="bg2">
                  <a:lumMod val="5000"/>
                  <a:lumOff val="95000"/>
                </a:schemeClr>
              </a:gs>
              <a:gs pos="100000">
                <a:schemeClr val="bg2">
                  <a:lumMod val="5000"/>
                  <a:lumOff val="95000"/>
                </a:schemeClr>
              </a:gs>
            </a:gsLst>
            <a:lin ang="0" scaled="0"/>
          </a:gradFill>
          <a:ln>
            <a:noFill/>
          </a:ln>
          <a:effectLst>
            <a:outerShdw blurRad="101600" dist="101600" dir="2700000" algn="tl" rotWithShape="0">
              <a:schemeClr val="bg2">
                <a:lumMod val="50000"/>
                <a:alpha val="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sz="1400"/>
          </a:p>
        </p:txBody>
      </p:sp>
      <p:cxnSp>
        <p:nvCxnSpPr>
          <p:cNvPr id="29" name="直接连接符 28"/>
          <p:cNvCxnSpPr/>
          <p:nvPr>
            <p:custDataLst>
              <p:tags r:id="rId7"/>
            </p:custDataLst>
          </p:nvPr>
        </p:nvCxnSpPr>
        <p:spPr>
          <a:xfrm>
            <a:off x="2269238" y="3736350"/>
            <a:ext cx="0" cy="308264"/>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custDataLst>
              <p:tags r:id="rId8"/>
            </p:custDataLst>
          </p:nvPr>
        </p:nvCxnSpPr>
        <p:spPr>
          <a:xfrm>
            <a:off x="7689606" y="3736350"/>
            <a:ext cx="0" cy="308264"/>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35" name="矩形: 圆角 34"/>
          <p:cNvSpPr/>
          <p:nvPr>
            <p:custDataLst>
              <p:tags r:id="rId9"/>
            </p:custDataLst>
          </p:nvPr>
        </p:nvSpPr>
        <p:spPr>
          <a:xfrm flipH="1">
            <a:off x="839788" y="4630862"/>
            <a:ext cx="5137291" cy="1080000"/>
          </a:xfrm>
          <a:prstGeom prst="roundRect">
            <a:avLst>
              <a:gd name="adj" fmla="val 6278"/>
            </a:avLst>
          </a:prstGeom>
          <a:gradFill>
            <a:gsLst>
              <a:gs pos="0">
                <a:schemeClr val="bg2">
                  <a:lumMod val="5000"/>
                  <a:lumOff val="95000"/>
                </a:schemeClr>
              </a:gs>
              <a:gs pos="100000">
                <a:schemeClr val="bg2">
                  <a:lumMod val="5000"/>
                  <a:lumOff val="95000"/>
                </a:schemeClr>
              </a:gs>
            </a:gsLst>
            <a:lin ang="0" scaled="0"/>
          </a:gradFill>
          <a:ln>
            <a:noFill/>
          </a:ln>
          <a:effectLst>
            <a:outerShdw blurRad="101600" dist="101600" dir="2700000" algn="tl" rotWithShape="0">
              <a:schemeClr val="bg2">
                <a:lumMod val="50000"/>
                <a:alpha val="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sz="1400"/>
          </a:p>
        </p:txBody>
      </p:sp>
      <p:sp>
        <p:nvSpPr>
          <p:cNvPr id="36" name="矩形: 圆角 35"/>
          <p:cNvSpPr/>
          <p:nvPr>
            <p:custDataLst>
              <p:tags r:id="rId10"/>
            </p:custDataLst>
          </p:nvPr>
        </p:nvSpPr>
        <p:spPr>
          <a:xfrm flipH="1">
            <a:off x="6214922" y="4630862"/>
            <a:ext cx="5137291" cy="1080000"/>
          </a:xfrm>
          <a:prstGeom prst="roundRect">
            <a:avLst>
              <a:gd name="adj" fmla="val 6278"/>
            </a:avLst>
          </a:prstGeom>
          <a:gradFill>
            <a:gsLst>
              <a:gs pos="0">
                <a:schemeClr val="bg2">
                  <a:lumMod val="5000"/>
                  <a:lumOff val="95000"/>
                </a:schemeClr>
              </a:gs>
              <a:gs pos="100000">
                <a:schemeClr val="bg2">
                  <a:lumMod val="5000"/>
                  <a:lumOff val="95000"/>
                </a:schemeClr>
              </a:gs>
            </a:gsLst>
            <a:lin ang="0" scaled="0"/>
          </a:gradFill>
          <a:ln>
            <a:noFill/>
          </a:ln>
          <a:effectLst>
            <a:outerShdw blurRad="101600" dist="101600" dir="2700000" algn="tl" rotWithShape="0">
              <a:schemeClr val="bg2">
                <a:lumMod val="50000"/>
                <a:alpha val="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sz="1400"/>
          </a:p>
        </p:txBody>
      </p:sp>
      <p:cxnSp>
        <p:nvCxnSpPr>
          <p:cNvPr id="37" name="直接连接符 36"/>
          <p:cNvCxnSpPr/>
          <p:nvPr>
            <p:custDataLst>
              <p:tags r:id="rId11"/>
            </p:custDataLst>
          </p:nvPr>
        </p:nvCxnSpPr>
        <p:spPr>
          <a:xfrm>
            <a:off x="2269238" y="5016730"/>
            <a:ext cx="0" cy="308264"/>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custDataLst>
              <p:tags r:id="rId12"/>
            </p:custDataLst>
          </p:nvPr>
        </p:nvCxnSpPr>
        <p:spPr>
          <a:xfrm>
            <a:off x="7689606" y="5016730"/>
            <a:ext cx="0" cy="308264"/>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4" name="标题"/>
          <p:cNvSpPr>
            <a:spLocks noGrp="1"/>
          </p:cNvSpPr>
          <p:nvPr>
            <p:ph type="title"/>
            <p:custDataLst>
              <p:tags r:id="rId13"/>
            </p:custDataLst>
          </p:nvPr>
        </p:nvSpPr>
        <p:spPr/>
        <p:txBody>
          <a:bodyPr/>
          <a:lstStyle/>
          <a:p>
            <a:r>
              <a:rPr lang="zh-CN" altLang="en-US"/>
              <a:t>目录</a:t>
            </a:r>
            <a:endParaRPr lang="zh-CN" altLang="en-US"/>
          </a:p>
        </p:txBody>
      </p:sp>
      <p:sp>
        <p:nvSpPr>
          <p:cNvPr id="8" name="序号"/>
          <p:cNvSpPr txBox="1"/>
          <p:nvPr>
            <p:custDataLst>
              <p:tags r:id="rId14"/>
            </p:custDataLst>
          </p:nvPr>
        </p:nvSpPr>
        <p:spPr>
          <a:xfrm>
            <a:off x="1003823" y="2268882"/>
            <a:ext cx="1111938" cy="682439"/>
          </a:xfrm>
          <a:prstGeom prst="rect">
            <a:avLst/>
          </a:prstGeom>
          <a:noFill/>
        </p:spPr>
        <p:txBody>
          <a:bodyPr wrap="none" lIns="0" tIns="0" rIns="0" bIns="0" rtlCol="0" anchor="ctr" anchorCtr="0">
            <a:noAutofit/>
          </a:bodyPr>
          <a:lstStyle/>
          <a:p>
            <a:pPr algn="ctr">
              <a:lnSpc>
                <a:spcPct val="100000"/>
              </a:lnSpc>
            </a:pPr>
            <a:r>
              <a:rPr lang="en-US" sz="3600" b="1" dirty="0">
                <a:gradFill flip="none" rotWithShape="1">
                  <a:gsLst>
                    <a:gs pos="28000">
                      <a:schemeClr val="accent1"/>
                    </a:gs>
                    <a:gs pos="75000">
                      <a:schemeClr val="accent1">
                        <a:lumMod val="75000"/>
                      </a:schemeClr>
                    </a:gs>
                  </a:gsLst>
                  <a:lin ang="2700000" scaled="1"/>
                  <a:tileRect/>
                </a:gradFill>
                <a:latin typeface="+mj-ea"/>
                <a:ea typeface="+mj-ea"/>
              </a:rPr>
              <a:t>01</a:t>
            </a:r>
            <a:endParaRPr lang="en-US" sz="3600" b="1" dirty="0">
              <a:gradFill flip="none" rotWithShape="1">
                <a:gsLst>
                  <a:gs pos="28000">
                    <a:schemeClr val="accent1"/>
                  </a:gs>
                  <a:gs pos="75000">
                    <a:schemeClr val="accent1">
                      <a:lumMod val="75000"/>
                    </a:schemeClr>
                  </a:gs>
                </a:gsLst>
                <a:lin ang="2700000" scaled="1"/>
                <a:tileRect/>
              </a:gradFill>
              <a:latin typeface="+mj-ea"/>
              <a:ea typeface="+mj-ea"/>
            </a:endParaRPr>
          </a:p>
        </p:txBody>
      </p:sp>
      <p:sp>
        <p:nvSpPr>
          <p:cNvPr id="24" name="项标题"/>
          <p:cNvSpPr txBox="1"/>
          <p:nvPr>
            <p:custDataLst>
              <p:tags r:id="rId15"/>
            </p:custDataLst>
          </p:nvPr>
        </p:nvSpPr>
        <p:spPr>
          <a:xfrm>
            <a:off x="2777996" y="2137621"/>
            <a:ext cx="3199083" cy="944960"/>
          </a:xfrm>
          <a:prstGeom prst="rect">
            <a:avLst/>
          </a:prstGeom>
          <a:noFill/>
        </p:spPr>
        <p:txBody>
          <a:bodyPr wrap="square" lIns="0" tIns="0" rIns="0" bIns="0" rtlCol="0" anchor="ctr" anchorCtr="0">
            <a:noAutofit/>
          </a:bodyPr>
          <a:lstStyle/>
          <a:p>
            <a:pPr>
              <a:lnSpc>
                <a:spcPct val="110000"/>
              </a:lnSpc>
            </a:pPr>
            <a:r>
              <a:rPr lang="zh-CN" altLang="en-US" b="1" spc="300" dirty="0">
                <a:solidFill>
                  <a:schemeClr val="dk1"/>
                </a:solidFill>
                <a:ea typeface="+mn-lt"/>
              </a:rPr>
              <a:t>引言</a:t>
            </a:r>
            <a:endParaRPr lang="zh-CN" altLang="en-US" b="1" spc="300" dirty="0">
              <a:solidFill>
                <a:schemeClr val="dk1"/>
              </a:solidFill>
              <a:ea typeface="+mn-lt"/>
            </a:endParaRPr>
          </a:p>
        </p:txBody>
      </p:sp>
      <p:sp>
        <p:nvSpPr>
          <p:cNvPr id="25" name="序号"/>
          <p:cNvSpPr txBox="1"/>
          <p:nvPr>
            <p:custDataLst>
              <p:tags r:id="rId16"/>
            </p:custDataLst>
          </p:nvPr>
        </p:nvSpPr>
        <p:spPr>
          <a:xfrm>
            <a:off x="6378957" y="2268882"/>
            <a:ext cx="1111938" cy="682439"/>
          </a:xfrm>
          <a:prstGeom prst="rect">
            <a:avLst/>
          </a:prstGeom>
          <a:noFill/>
        </p:spPr>
        <p:txBody>
          <a:bodyPr wrap="none" lIns="0" tIns="0" rIns="0" bIns="0" rtlCol="0" anchor="ctr" anchorCtr="0">
            <a:noAutofit/>
          </a:bodyPr>
          <a:lstStyle/>
          <a:p>
            <a:pPr algn="ctr">
              <a:lnSpc>
                <a:spcPct val="100000"/>
              </a:lnSpc>
            </a:pPr>
            <a:r>
              <a:rPr lang="en-US" sz="3600" b="1" dirty="0">
                <a:gradFill flip="none" rotWithShape="1">
                  <a:gsLst>
                    <a:gs pos="28000">
                      <a:schemeClr val="accent1"/>
                    </a:gs>
                    <a:gs pos="75000">
                      <a:schemeClr val="accent1">
                        <a:lumMod val="75000"/>
                      </a:schemeClr>
                    </a:gs>
                  </a:gsLst>
                  <a:lin ang="2700000" scaled="1"/>
                  <a:tileRect/>
                </a:gradFill>
                <a:latin typeface="+mj-ea"/>
                <a:ea typeface="+mj-ea"/>
              </a:rPr>
              <a:t>02</a:t>
            </a:r>
            <a:endParaRPr lang="en-US" sz="3600" b="1" dirty="0">
              <a:gradFill flip="none" rotWithShape="1">
                <a:gsLst>
                  <a:gs pos="28000">
                    <a:schemeClr val="accent1"/>
                  </a:gs>
                  <a:gs pos="75000">
                    <a:schemeClr val="accent1">
                      <a:lumMod val="75000"/>
                    </a:schemeClr>
                  </a:gs>
                </a:gsLst>
                <a:lin ang="2700000" scaled="1"/>
                <a:tileRect/>
              </a:gradFill>
              <a:latin typeface="+mj-ea"/>
              <a:ea typeface="+mj-ea"/>
            </a:endParaRPr>
          </a:p>
        </p:txBody>
      </p:sp>
      <p:sp>
        <p:nvSpPr>
          <p:cNvPr id="26" name="项标题"/>
          <p:cNvSpPr txBox="1"/>
          <p:nvPr>
            <p:custDataLst>
              <p:tags r:id="rId17"/>
            </p:custDataLst>
          </p:nvPr>
        </p:nvSpPr>
        <p:spPr>
          <a:xfrm>
            <a:off x="8153130" y="2137621"/>
            <a:ext cx="3199083" cy="944960"/>
          </a:xfrm>
          <a:prstGeom prst="rect">
            <a:avLst/>
          </a:prstGeom>
          <a:noFill/>
        </p:spPr>
        <p:txBody>
          <a:bodyPr wrap="square" lIns="0" tIns="0" rIns="0" bIns="0" rtlCol="0" anchor="ctr" anchorCtr="0">
            <a:noAutofit/>
          </a:bodyPr>
          <a:lstStyle/>
          <a:p>
            <a:pPr>
              <a:lnSpc>
                <a:spcPct val="110000"/>
              </a:lnSpc>
            </a:pPr>
            <a:r>
              <a:rPr lang="zh-CN" altLang="en-US" b="1" spc="300" dirty="0">
                <a:solidFill>
                  <a:schemeClr val="dk1"/>
                </a:solidFill>
                <a:ea typeface="+mn-lt"/>
              </a:rPr>
              <a:t>核心理念：自我认知与目标设定</a:t>
            </a:r>
            <a:endParaRPr lang="zh-CN" altLang="en-US" b="1" spc="300" dirty="0">
              <a:solidFill>
                <a:schemeClr val="dk1"/>
              </a:solidFill>
              <a:ea typeface="+mn-lt"/>
            </a:endParaRPr>
          </a:p>
        </p:txBody>
      </p:sp>
      <p:sp>
        <p:nvSpPr>
          <p:cNvPr id="31" name="序号"/>
          <p:cNvSpPr txBox="1"/>
          <p:nvPr>
            <p:custDataLst>
              <p:tags r:id="rId18"/>
            </p:custDataLst>
          </p:nvPr>
        </p:nvSpPr>
        <p:spPr>
          <a:xfrm>
            <a:off x="1003823" y="3549263"/>
            <a:ext cx="1111938" cy="682439"/>
          </a:xfrm>
          <a:prstGeom prst="rect">
            <a:avLst/>
          </a:prstGeom>
          <a:noFill/>
        </p:spPr>
        <p:txBody>
          <a:bodyPr wrap="none" lIns="0" tIns="0" rIns="0" bIns="0" rtlCol="0" anchor="ctr" anchorCtr="0">
            <a:noAutofit/>
          </a:bodyPr>
          <a:lstStyle/>
          <a:p>
            <a:pPr algn="ctr">
              <a:lnSpc>
                <a:spcPct val="100000"/>
              </a:lnSpc>
            </a:pPr>
            <a:r>
              <a:rPr lang="en-US" sz="3600" b="1" dirty="0">
                <a:gradFill flip="none" rotWithShape="1">
                  <a:gsLst>
                    <a:gs pos="28000">
                      <a:schemeClr val="accent1"/>
                    </a:gs>
                    <a:gs pos="75000">
                      <a:schemeClr val="accent1">
                        <a:lumMod val="75000"/>
                      </a:schemeClr>
                    </a:gs>
                  </a:gsLst>
                  <a:lin ang="2700000" scaled="1"/>
                  <a:tileRect/>
                </a:gradFill>
                <a:latin typeface="+mj-ea"/>
                <a:ea typeface="+mj-ea"/>
              </a:rPr>
              <a:t>03</a:t>
            </a:r>
            <a:endParaRPr lang="en-US" sz="3600" b="1" dirty="0">
              <a:gradFill flip="none" rotWithShape="1">
                <a:gsLst>
                  <a:gs pos="28000">
                    <a:schemeClr val="accent1"/>
                  </a:gs>
                  <a:gs pos="75000">
                    <a:schemeClr val="accent1">
                      <a:lumMod val="75000"/>
                    </a:schemeClr>
                  </a:gs>
                </a:gsLst>
                <a:lin ang="2700000" scaled="1"/>
                <a:tileRect/>
              </a:gradFill>
              <a:latin typeface="+mj-ea"/>
              <a:ea typeface="+mj-ea"/>
            </a:endParaRPr>
          </a:p>
        </p:txBody>
      </p:sp>
      <p:sp>
        <p:nvSpPr>
          <p:cNvPr id="32" name="项标题"/>
          <p:cNvSpPr txBox="1"/>
          <p:nvPr>
            <p:custDataLst>
              <p:tags r:id="rId19"/>
            </p:custDataLst>
          </p:nvPr>
        </p:nvSpPr>
        <p:spPr>
          <a:xfrm>
            <a:off x="2777996" y="3418002"/>
            <a:ext cx="3199083" cy="944960"/>
          </a:xfrm>
          <a:prstGeom prst="rect">
            <a:avLst/>
          </a:prstGeom>
          <a:noFill/>
        </p:spPr>
        <p:txBody>
          <a:bodyPr wrap="square" lIns="0" tIns="0" rIns="0" bIns="0" rtlCol="0" anchor="ctr" anchorCtr="0">
            <a:noAutofit/>
          </a:bodyPr>
          <a:lstStyle/>
          <a:p>
            <a:pPr>
              <a:lnSpc>
                <a:spcPct val="110000"/>
              </a:lnSpc>
            </a:pPr>
            <a:r>
              <a:rPr lang="zh-CN" altLang="en-US" b="1" spc="300" dirty="0">
                <a:solidFill>
                  <a:schemeClr val="dk1"/>
                </a:solidFill>
                <a:ea typeface="+mn-lt"/>
              </a:rPr>
              <a:t>大学生活的多元化探索</a:t>
            </a:r>
            <a:endParaRPr lang="zh-CN" altLang="en-US" b="1" spc="300" dirty="0">
              <a:solidFill>
                <a:schemeClr val="dk1"/>
              </a:solidFill>
              <a:ea typeface="+mn-lt"/>
            </a:endParaRPr>
          </a:p>
        </p:txBody>
      </p:sp>
      <p:sp>
        <p:nvSpPr>
          <p:cNvPr id="33" name="序号"/>
          <p:cNvSpPr txBox="1"/>
          <p:nvPr>
            <p:custDataLst>
              <p:tags r:id="rId20"/>
            </p:custDataLst>
          </p:nvPr>
        </p:nvSpPr>
        <p:spPr>
          <a:xfrm>
            <a:off x="6378957" y="3549263"/>
            <a:ext cx="1111938" cy="682439"/>
          </a:xfrm>
          <a:prstGeom prst="rect">
            <a:avLst/>
          </a:prstGeom>
          <a:noFill/>
        </p:spPr>
        <p:txBody>
          <a:bodyPr wrap="none" lIns="0" tIns="0" rIns="0" bIns="0" rtlCol="0" anchor="ctr" anchorCtr="0">
            <a:noAutofit/>
          </a:bodyPr>
          <a:lstStyle/>
          <a:p>
            <a:pPr algn="ctr">
              <a:lnSpc>
                <a:spcPct val="100000"/>
              </a:lnSpc>
            </a:pPr>
            <a:r>
              <a:rPr lang="en-US" sz="3600" b="1" dirty="0">
                <a:gradFill flip="none" rotWithShape="1">
                  <a:gsLst>
                    <a:gs pos="28000">
                      <a:schemeClr val="accent1"/>
                    </a:gs>
                    <a:gs pos="75000">
                      <a:schemeClr val="accent1">
                        <a:lumMod val="75000"/>
                      </a:schemeClr>
                    </a:gs>
                  </a:gsLst>
                  <a:lin ang="2700000" scaled="1"/>
                  <a:tileRect/>
                </a:gradFill>
                <a:latin typeface="+mj-ea"/>
                <a:ea typeface="+mj-ea"/>
              </a:rPr>
              <a:t>04</a:t>
            </a:r>
            <a:endParaRPr lang="en-US" sz="3600" b="1" dirty="0">
              <a:gradFill flip="none" rotWithShape="1">
                <a:gsLst>
                  <a:gs pos="28000">
                    <a:schemeClr val="accent1"/>
                  </a:gs>
                  <a:gs pos="75000">
                    <a:schemeClr val="accent1">
                      <a:lumMod val="75000"/>
                    </a:schemeClr>
                  </a:gs>
                </a:gsLst>
                <a:lin ang="2700000" scaled="1"/>
                <a:tileRect/>
              </a:gradFill>
              <a:latin typeface="+mj-ea"/>
              <a:ea typeface="+mj-ea"/>
            </a:endParaRPr>
          </a:p>
        </p:txBody>
      </p:sp>
      <p:sp>
        <p:nvSpPr>
          <p:cNvPr id="34" name="项标题"/>
          <p:cNvSpPr txBox="1"/>
          <p:nvPr>
            <p:custDataLst>
              <p:tags r:id="rId21"/>
            </p:custDataLst>
          </p:nvPr>
        </p:nvSpPr>
        <p:spPr>
          <a:xfrm>
            <a:off x="8153130" y="3418002"/>
            <a:ext cx="3199083" cy="944960"/>
          </a:xfrm>
          <a:prstGeom prst="rect">
            <a:avLst/>
          </a:prstGeom>
          <a:noFill/>
        </p:spPr>
        <p:txBody>
          <a:bodyPr wrap="square" lIns="0" tIns="0" rIns="0" bIns="0" rtlCol="0" anchor="ctr" anchorCtr="0">
            <a:noAutofit/>
          </a:bodyPr>
          <a:lstStyle/>
          <a:p>
            <a:pPr>
              <a:lnSpc>
                <a:spcPct val="110000"/>
              </a:lnSpc>
            </a:pPr>
            <a:r>
              <a:rPr lang="zh-CN" altLang="en-US" b="1" spc="300" dirty="0">
                <a:solidFill>
                  <a:schemeClr val="dk1"/>
                </a:solidFill>
                <a:ea typeface="+mn-lt"/>
              </a:rPr>
              <a:t>时间管理与平衡</a:t>
            </a:r>
            <a:endParaRPr lang="zh-CN" altLang="en-US" b="1" spc="300" dirty="0">
              <a:solidFill>
                <a:schemeClr val="dk1"/>
              </a:solidFill>
              <a:ea typeface="+mn-lt"/>
            </a:endParaRPr>
          </a:p>
        </p:txBody>
      </p:sp>
      <p:sp>
        <p:nvSpPr>
          <p:cNvPr id="39" name="序号"/>
          <p:cNvSpPr txBox="1"/>
          <p:nvPr>
            <p:custDataLst>
              <p:tags r:id="rId22"/>
            </p:custDataLst>
          </p:nvPr>
        </p:nvSpPr>
        <p:spPr>
          <a:xfrm>
            <a:off x="1003823" y="4829643"/>
            <a:ext cx="1111938" cy="682439"/>
          </a:xfrm>
          <a:prstGeom prst="rect">
            <a:avLst/>
          </a:prstGeom>
          <a:noFill/>
        </p:spPr>
        <p:txBody>
          <a:bodyPr wrap="none" lIns="0" tIns="0" rIns="0" bIns="0" rtlCol="0" anchor="ctr" anchorCtr="0">
            <a:noAutofit/>
          </a:bodyPr>
          <a:lstStyle/>
          <a:p>
            <a:pPr algn="ctr">
              <a:lnSpc>
                <a:spcPct val="100000"/>
              </a:lnSpc>
            </a:pPr>
            <a:r>
              <a:rPr lang="en-US" sz="3600" b="1" dirty="0">
                <a:gradFill flip="none" rotWithShape="1">
                  <a:gsLst>
                    <a:gs pos="28000">
                      <a:schemeClr val="accent1"/>
                    </a:gs>
                    <a:gs pos="75000">
                      <a:schemeClr val="accent1">
                        <a:lumMod val="75000"/>
                      </a:schemeClr>
                    </a:gs>
                  </a:gsLst>
                  <a:lin ang="2700000" scaled="1"/>
                  <a:tileRect/>
                </a:gradFill>
                <a:latin typeface="+mj-ea"/>
                <a:ea typeface="+mj-ea"/>
              </a:rPr>
              <a:t>05</a:t>
            </a:r>
            <a:endParaRPr lang="en-US" sz="3600" b="1" dirty="0">
              <a:gradFill flip="none" rotWithShape="1">
                <a:gsLst>
                  <a:gs pos="28000">
                    <a:schemeClr val="accent1"/>
                  </a:gs>
                  <a:gs pos="75000">
                    <a:schemeClr val="accent1">
                      <a:lumMod val="75000"/>
                    </a:schemeClr>
                  </a:gs>
                </a:gsLst>
                <a:lin ang="2700000" scaled="1"/>
                <a:tileRect/>
              </a:gradFill>
              <a:latin typeface="+mj-ea"/>
              <a:ea typeface="+mj-ea"/>
            </a:endParaRPr>
          </a:p>
        </p:txBody>
      </p:sp>
      <p:sp>
        <p:nvSpPr>
          <p:cNvPr id="40" name="项标题"/>
          <p:cNvSpPr txBox="1"/>
          <p:nvPr>
            <p:custDataLst>
              <p:tags r:id="rId23"/>
            </p:custDataLst>
          </p:nvPr>
        </p:nvSpPr>
        <p:spPr>
          <a:xfrm>
            <a:off x="2777996" y="4698382"/>
            <a:ext cx="3199083" cy="944960"/>
          </a:xfrm>
          <a:prstGeom prst="rect">
            <a:avLst/>
          </a:prstGeom>
          <a:noFill/>
        </p:spPr>
        <p:txBody>
          <a:bodyPr wrap="square" lIns="0" tIns="0" rIns="0" bIns="0" rtlCol="0" anchor="ctr" anchorCtr="0">
            <a:noAutofit/>
          </a:bodyPr>
          <a:lstStyle/>
          <a:p>
            <a:pPr>
              <a:lnSpc>
                <a:spcPct val="110000"/>
              </a:lnSpc>
            </a:pPr>
            <a:r>
              <a:rPr lang="zh-CN" altLang="en-US" b="1" spc="300" dirty="0">
                <a:solidFill>
                  <a:schemeClr val="dk1"/>
                </a:solidFill>
                <a:ea typeface="+mn-lt"/>
              </a:rPr>
              <a:t>信息获取与决策</a:t>
            </a:r>
            <a:endParaRPr lang="zh-CN" altLang="en-US" b="1" spc="300" dirty="0">
              <a:solidFill>
                <a:schemeClr val="dk1"/>
              </a:solidFill>
              <a:ea typeface="+mn-lt"/>
            </a:endParaRPr>
          </a:p>
        </p:txBody>
      </p:sp>
      <p:sp>
        <p:nvSpPr>
          <p:cNvPr id="41" name="序号"/>
          <p:cNvSpPr txBox="1"/>
          <p:nvPr>
            <p:custDataLst>
              <p:tags r:id="rId24"/>
            </p:custDataLst>
          </p:nvPr>
        </p:nvSpPr>
        <p:spPr>
          <a:xfrm>
            <a:off x="6378957" y="4829643"/>
            <a:ext cx="1111938" cy="682439"/>
          </a:xfrm>
          <a:prstGeom prst="rect">
            <a:avLst/>
          </a:prstGeom>
          <a:noFill/>
        </p:spPr>
        <p:txBody>
          <a:bodyPr wrap="none" lIns="0" tIns="0" rIns="0" bIns="0" rtlCol="0" anchor="ctr" anchorCtr="0">
            <a:noAutofit/>
          </a:bodyPr>
          <a:lstStyle/>
          <a:p>
            <a:pPr algn="ctr">
              <a:lnSpc>
                <a:spcPct val="100000"/>
              </a:lnSpc>
            </a:pPr>
            <a:r>
              <a:rPr lang="en-US" sz="3600" b="1" dirty="0">
                <a:gradFill flip="none" rotWithShape="1">
                  <a:gsLst>
                    <a:gs pos="28000">
                      <a:schemeClr val="accent1"/>
                    </a:gs>
                    <a:gs pos="75000">
                      <a:schemeClr val="accent1">
                        <a:lumMod val="75000"/>
                      </a:schemeClr>
                    </a:gs>
                  </a:gsLst>
                  <a:lin ang="2700000" scaled="1"/>
                  <a:tileRect/>
                </a:gradFill>
                <a:latin typeface="+mj-ea"/>
                <a:ea typeface="+mj-ea"/>
              </a:rPr>
              <a:t>06</a:t>
            </a:r>
            <a:endParaRPr lang="en-US" sz="3600" b="1" dirty="0">
              <a:gradFill flip="none" rotWithShape="1">
                <a:gsLst>
                  <a:gs pos="28000">
                    <a:schemeClr val="accent1"/>
                  </a:gs>
                  <a:gs pos="75000">
                    <a:schemeClr val="accent1">
                      <a:lumMod val="75000"/>
                    </a:schemeClr>
                  </a:gs>
                </a:gsLst>
                <a:lin ang="2700000" scaled="1"/>
                <a:tileRect/>
              </a:gradFill>
              <a:latin typeface="+mj-ea"/>
              <a:ea typeface="+mj-ea"/>
            </a:endParaRPr>
          </a:p>
        </p:txBody>
      </p:sp>
      <p:sp>
        <p:nvSpPr>
          <p:cNvPr id="42" name="项标题"/>
          <p:cNvSpPr txBox="1"/>
          <p:nvPr>
            <p:custDataLst>
              <p:tags r:id="rId25"/>
            </p:custDataLst>
          </p:nvPr>
        </p:nvSpPr>
        <p:spPr>
          <a:xfrm>
            <a:off x="8153130" y="4698382"/>
            <a:ext cx="3199083" cy="944960"/>
          </a:xfrm>
          <a:prstGeom prst="rect">
            <a:avLst/>
          </a:prstGeom>
          <a:noFill/>
        </p:spPr>
        <p:txBody>
          <a:bodyPr wrap="square" lIns="0" tIns="0" rIns="0" bIns="0" rtlCol="0" anchor="ctr" anchorCtr="0">
            <a:noAutofit/>
          </a:bodyPr>
          <a:lstStyle/>
          <a:p>
            <a:pPr>
              <a:lnSpc>
                <a:spcPct val="110000"/>
              </a:lnSpc>
            </a:pPr>
            <a:r>
              <a:rPr lang="zh-CN" altLang="en-US" b="1" spc="300" dirty="0">
                <a:solidFill>
                  <a:schemeClr val="dk1"/>
                </a:solidFill>
                <a:ea typeface="+mn-lt"/>
              </a:rPr>
              <a:t>避免的误区</a:t>
            </a:r>
            <a:endParaRPr lang="zh-CN" altLang="en-US" b="1" spc="300" dirty="0">
              <a:solidFill>
                <a:schemeClr val="dk1"/>
              </a:solidFill>
              <a:ea typeface="+mn-lt"/>
            </a:endParaRPr>
          </a:p>
        </p:txBody>
      </p:sp>
      <p:sp>
        <p:nvSpPr>
          <p:cNvPr id="15" name="任意多边形: 形状 12"/>
          <p:cNvSpPr/>
          <p:nvPr userDrawn="1">
            <p:custDataLst>
              <p:tags r:id="rId26"/>
            </p:custDataLst>
          </p:nvPr>
        </p:nvSpPr>
        <p:spPr>
          <a:xfrm>
            <a:off x="2725420" y="896620"/>
            <a:ext cx="3935095" cy="575310"/>
          </a:xfrm>
          <a:custGeom>
            <a:avLst/>
            <a:gdLst/>
            <a:ahLst/>
            <a:cxnLst/>
            <a:rect l="l" t="t" r="r" b="b"/>
            <a:pathLst>
              <a:path w="3922782" h="574030">
                <a:moveTo>
                  <a:pt x="765335" y="71426"/>
                </a:moveTo>
                <a:cubicBezTo>
                  <a:pt x="737199" y="71426"/>
                  <a:pt x="712301" y="76479"/>
                  <a:pt x="690642" y="86585"/>
                </a:cubicBezTo>
                <a:cubicBezTo>
                  <a:pt x="668983" y="96691"/>
                  <a:pt x="650555" y="111031"/>
                  <a:pt x="635357" y="129604"/>
                </a:cubicBezTo>
                <a:cubicBezTo>
                  <a:pt x="620160" y="148177"/>
                  <a:pt x="608529" y="170782"/>
                  <a:pt x="600464" y="197420"/>
                </a:cubicBezTo>
                <a:cubicBezTo>
                  <a:pt x="592399" y="224057"/>
                  <a:pt x="588367" y="253912"/>
                  <a:pt x="588367" y="286983"/>
                </a:cubicBezTo>
                <a:cubicBezTo>
                  <a:pt x="588367" y="320271"/>
                  <a:pt x="592417" y="350176"/>
                  <a:pt x="600518" y="376697"/>
                </a:cubicBezTo>
                <a:cubicBezTo>
                  <a:pt x="608619" y="403218"/>
                  <a:pt x="620297" y="425797"/>
                  <a:pt x="635550" y="444434"/>
                </a:cubicBezTo>
                <a:cubicBezTo>
                  <a:pt x="650804" y="463071"/>
                  <a:pt x="669202" y="477417"/>
                  <a:pt x="690744" y="487471"/>
                </a:cubicBezTo>
                <a:cubicBezTo>
                  <a:pt x="712287" y="497525"/>
                  <a:pt x="737150" y="502552"/>
                  <a:pt x="765335" y="502552"/>
                </a:cubicBezTo>
                <a:cubicBezTo>
                  <a:pt x="793367" y="502552"/>
                  <a:pt x="818313" y="497507"/>
                  <a:pt x="840173" y="487417"/>
                </a:cubicBezTo>
                <a:cubicBezTo>
                  <a:pt x="862033" y="477326"/>
                  <a:pt x="880572" y="462983"/>
                  <a:pt x="895789" y="444386"/>
                </a:cubicBezTo>
                <a:cubicBezTo>
                  <a:pt x="911007" y="425789"/>
                  <a:pt x="922688" y="403160"/>
                  <a:pt x="930833" y="376498"/>
                </a:cubicBezTo>
                <a:cubicBezTo>
                  <a:pt x="938979" y="349836"/>
                  <a:pt x="943051" y="319998"/>
                  <a:pt x="943051" y="286983"/>
                </a:cubicBezTo>
                <a:cubicBezTo>
                  <a:pt x="943051" y="254169"/>
                  <a:pt x="939001" y="224381"/>
                  <a:pt x="930900" y="197618"/>
                </a:cubicBezTo>
                <a:cubicBezTo>
                  <a:pt x="922799" y="170856"/>
                  <a:pt x="911163" y="148207"/>
                  <a:pt x="895994" y="129670"/>
                </a:cubicBezTo>
                <a:cubicBezTo>
                  <a:pt x="880825" y="111133"/>
                  <a:pt x="862246" y="96792"/>
                  <a:pt x="840258" y="86645"/>
                </a:cubicBezTo>
                <a:cubicBezTo>
                  <a:pt x="818269" y="76499"/>
                  <a:pt x="793295" y="71426"/>
                  <a:pt x="765335" y="71426"/>
                </a:cubicBezTo>
                <a:close/>
                <a:moveTo>
                  <a:pt x="3108009" y="6051"/>
                </a:moveTo>
                <a:lnTo>
                  <a:pt x="3488708" y="6051"/>
                </a:lnTo>
                <a:cubicBezTo>
                  <a:pt x="3498046" y="6051"/>
                  <a:pt x="3504695" y="10011"/>
                  <a:pt x="3508653" y="17932"/>
                </a:cubicBezTo>
                <a:cubicBezTo>
                  <a:pt x="3512611" y="25852"/>
                  <a:pt x="3514590" y="33794"/>
                  <a:pt x="3514590" y="41758"/>
                </a:cubicBezTo>
                <a:cubicBezTo>
                  <a:pt x="3514590" y="50004"/>
                  <a:pt x="3512561" y="58019"/>
                  <a:pt x="3508502" y="65802"/>
                </a:cubicBezTo>
                <a:cubicBezTo>
                  <a:pt x="3504444" y="73586"/>
                  <a:pt x="3497846" y="77478"/>
                  <a:pt x="3488708" y="77478"/>
                </a:cubicBezTo>
                <a:lnTo>
                  <a:pt x="3338996" y="77478"/>
                </a:lnTo>
                <a:lnTo>
                  <a:pt x="3338996" y="539018"/>
                </a:lnTo>
                <a:cubicBezTo>
                  <a:pt x="3338996" y="549112"/>
                  <a:pt x="3334638" y="556581"/>
                  <a:pt x="3325922" y="561423"/>
                </a:cubicBezTo>
                <a:cubicBezTo>
                  <a:pt x="3317206" y="566265"/>
                  <a:pt x="3307894" y="568686"/>
                  <a:pt x="3297984" y="568686"/>
                </a:cubicBezTo>
                <a:cubicBezTo>
                  <a:pt x="3288493" y="568686"/>
                  <a:pt x="3279409" y="566275"/>
                  <a:pt x="3270734" y="561453"/>
                </a:cubicBezTo>
                <a:cubicBezTo>
                  <a:pt x="3262058" y="556631"/>
                  <a:pt x="3257720" y="549153"/>
                  <a:pt x="3257720" y="539018"/>
                </a:cubicBezTo>
                <a:lnTo>
                  <a:pt x="3257720" y="77478"/>
                </a:lnTo>
                <a:lnTo>
                  <a:pt x="3108009" y="77478"/>
                </a:lnTo>
                <a:cubicBezTo>
                  <a:pt x="3098300" y="77478"/>
                  <a:pt x="3091433" y="73626"/>
                  <a:pt x="3087406" y="65923"/>
                </a:cubicBezTo>
                <a:cubicBezTo>
                  <a:pt x="3083380" y="58220"/>
                  <a:pt x="3081367" y="50165"/>
                  <a:pt x="3081367" y="41758"/>
                </a:cubicBezTo>
                <a:cubicBezTo>
                  <a:pt x="3081367" y="33633"/>
                  <a:pt x="3083328" y="25651"/>
                  <a:pt x="3087250" y="17811"/>
                </a:cubicBezTo>
                <a:cubicBezTo>
                  <a:pt x="3091172" y="9971"/>
                  <a:pt x="3098091" y="6051"/>
                  <a:pt x="3108009" y="6051"/>
                </a:cubicBezTo>
                <a:close/>
                <a:moveTo>
                  <a:pt x="2626707" y="6051"/>
                </a:moveTo>
                <a:lnTo>
                  <a:pt x="2631240" y="6051"/>
                </a:lnTo>
                <a:cubicBezTo>
                  <a:pt x="2643159" y="6051"/>
                  <a:pt x="2652435" y="8615"/>
                  <a:pt x="2659069" y="13742"/>
                </a:cubicBezTo>
                <a:cubicBezTo>
                  <a:pt x="2665704" y="18870"/>
                  <a:pt x="2671243" y="25054"/>
                  <a:pt x="2675687" y="32295"/>
                </a:cubicBezTo>
                <a:lnTo>
                  <a:pt x="2952761" y="451836"/>
                </a:lnTo>
                <a:lnTo>
                  <a:pt x="2952761" y="34188"/>
                </a:lnTo>
                <a:cubicBezTo>
                  <a:pt x="2952761" y="24504"/>
                  <a:pt x="2956972" y="17393"/>
                  <a:pt x="2965395" y="12856"/>
                </a:cubicBezTo>
                <a:cubicBezTo>
                  <a:pt x="2973817" y="8320"/>
                  <a:pt x="2982774" y="6051"/>
                  <a:pt x="2992266" y="6051"/>
                </a:cubicBezTo>
                <a:cubicBezTo>
                  <a:pt x="3001050" y="6051"/>
                  <a:pt x="3009830" y="8328"/>
                  <a:pt x="3018606" y="12880"/>
                </a:cubicBezTo>
                <a:cubicBezTo>
                  <a:pt x="3027382" y="17433"/>
                  <a:pt x="3031770" y="24536"/>
                  <a:pt x="3031770" y="34188"/>
                </a:cubicBezTo>
                <a:lnTo>
                  <a:pt x="3031770" y="529941"/>
                </a:lnTo>
                <a:cubicBezTo>
                  <a:pt x="3031770" y="555771"/>
                  <a:pt x="3017846" y="568686"/>
                  <a:pt x="2989999" y="568686"/>
                </a:cubicBezTo>
                <a:lnTo>
                  <a:pt x="2985454" y="568686"/>
                </a:lnTo>
                <a:cubicBezTo>
                  <a:pt x="2973496" y="568686"/>
                  <a:pt x="2964218" y="566134"/>
                  <a:pt x="2957619" y="561031"/>
                </a:cubicBezTo>
                <a:cubicBezTo>
                  <a:pt x="2951021" y="555928"/>
                  <a:pt x="2945532" y="549534"/>
                  <a:pt x="2941152" y="541851"/>
                </a:cubicBezTo>
                <a:lnTo>
                  <a:pt x="2663933" y="121370"/>
                </a:lnTo>
                <a:lnTo>
                  <a:pt x="2663933" y="539778"/>
                </a:lnTo>
                <a:cubicBezTo>
                  <a:pt x="2663933" y="549952"/>
                  <a:pt x="2659712" y="557314"/>
                  <a:pt x="2651270" y="561863"/>
                </a:cubicBezTo>
                <a:cubicBezTo>
                  <a:pt x="2642827" y="566412"/>
                  <a:pt x="2633880" y="568686"/>
                  <a:pt x="2624429" y="568686"/>
                </a:cubicBezTo>
                <a:cubicBezTo>
                  <a:pt x="2615532" y="568686"/>
                  <a:pt x="2606724" y="566426"/>
                  <a:pt x="2598004" y="561905"/>
                </a:cubicBezTo>
                <a:cubicBezTo>
                  <a:pt x="2589284" y="557384"/>
                  <a:pt x="2584924" y="550009"/>
                  <a:pt x="2584924" y="539778"/>
                </a:cubicBezTo>
                <a:lnTo>
                  <a:pt x="2584924" y="43265"/>
                </a:lnTo>
                <a:cubicBezTo>
                  <a:pt x="2584924" y="18456"/>
                  <a:pt x="2598852" y="6051"/>
                  <a:pt x="2626707" y="6051"/>
                </a:cubicBezTo>
                <a:close/>
                <a:moveTo>
                  <a:pt x="2179656" y="6051"/>
                </a:moveTo>
                <a:lnTo>
                  <a:pt x="2472558" y="6051"/>
                </a:lnTo>
                <a:cubicBezTo>
                  <a:pt x="2482420" y="6051"/>
                  <a:pt x="2489199" y="9917"/>
                  <a:pt x="2492896" y="17648"/>
                </a:cubicBezTo>
                <a:cubicBezTo>
                  <a:pt x="2496592" y="25380"/>
                  <a:pt x="2498441" y="33163"/>
                  <a:pt x="2498441" y="40999"/>
                </a:cubicBezTo>
                <a:cubicBezTo>
                  <a:pt x="2498441" y="49269"/>
                  <a:pt x="2496436" y="57416"/>
                  <a:pt x="2492425" y="65441"/>
                </a:cubicBezTo>
                <a:cubicBezTo>
                  <a:pt x="2488415" y="73465"/>
                  <a:pt x="2481793" y="77478"/>
                  <a:pt x="2472558" y="77478"/>
                </a:cubicBezTo>
                <a:lnTo>
                  <a:pt x="2199475" y="77478"/>
                </a:lnTo>
                <a:lnTo>
                  <a:pt x="2199475" y="248250"/>
                </a:lnTo>
                <a:lnTo>
                  <a:pt x="2451366" y="248250"/>
                </a:lnTo>
                <a:cubicBezTo>
                  <a:pt x="2461114" y="248250"/>
                  <a:pt x="2467992" y="252093"/>
                  <a:pt x="2471998" y="259781"/>
                </a:cubicBezTo>
                <a:cubicBezTo>
                  <a:pt x="2476004" y="267468"/>
                  <a:pt x="2478007" y="275273"/>
                  <a:pt x="2478007" y="283198"/>
                </a:cubicBezTo>
                <a:cubicBezTo>
                  <a:pt x="2478007" y="291379"/>
                  <a:pt x="2476157" y="299504"/>
                  <a:pt x="2472456" y="307573"/>
                </a:cubicBezTo>
                <a:cubicBezTo>
                  <a:pt x="2468755" y="315642"/>
                  <a:pt x="2461725" y="319676"/>
                  <a:pt x="2451366" y="319676"/>
                </a:cubicBezTo>
                <a:lnTo>
                  <a:pt x="2199475" y="319676"/>
                </a:lnTo>
                <a:lnTo>
                  <a:pt x="2199475" y="497260"/>
                </a:lnTo>
                <a:lnTo>
                  <a:pt x="2477863" y="497260"/>
                </a:lnTo>
                <a:cubicBezTo>
                  <a:pt x="2487097" y="497260"/>
                  <a:pt x="2493719" y="501103"/>
                  <a:pt x="2497730" y="508790"/>
                </a:cubicBezTo>
                <a:cubicBezTo>
                  <a:pt x="2501740" y="516477"/>
                  <a:pt x="2503745" y="524283"/>
                  <a:pt x="2503745" y="532207"/>
                </a:cubicBezTo>
                <a:cubicBezTo>
                  <a:pt x="2503745" y="540389"/>
                  <a:pt x="2501895" y="548514"/>
                  <a:pt x="2498194" y="556583"/>
                </a:cubicBezTo>
                <a:cubicBezTo>
                  <a:pt x="2494493" y="564651"/>
                  <a:pt x="2487716" y="568686"/>
                  <a:pt x="2477863" y="568686"/>
                </a:cubicBezTo>
                <a:lnTo>
                  <a:pt x="2179656" y="568686"/>
                </a:lnTo>
                <a:cubicBezTo>
                  <a:pt x="2157756" y="568686"/>
                  <a:pt x="2142038" y="563767"/>
                  <a:pt x="2132503" y="553930"/>
                </a:cubicBezTo>
                <a:cubicBezTo>
                  <a:pt x="2122967" y="544094"/>
                  <a:pt x="2118199" y="528273"/>
                  <a:pt x="2118199" y="506470"/>
                </a:cubicBezTo>
                <a:lnTo>
                  <a:pt x="2118199" y="66736"/>
                </a:lnTo>
                <a:cubicBezTo>
                  <a:pt x="2118199" y="45246"/>
                  <a:pt x="2122941" y="29760"/>
                  <a:pt x="2132425" y="20276"/>
                </a:cubicBezTo>
                <a:cubicBezTo>
                  <a:pt x="2141908" y="10793"/>
                  <a:pt x="2157652" y="6051"/>
                  <a:pt x="2179656" y="6051"/>
                </a:cubicBezTo>
                <a:close/>
                <a:moveTo>
                  <a:pt x="1650683" y="6051"/>
                </a:moveTo>
                <a:lnTo>
                  <a:pt x="2031383" y="6051"/>
                </a:lnTo>
                <a:cubicBezTo>
                  <a:pt x="2040722" y="6051"/>
                  <a:pt x="2047370" y="10011"/>
                  <a:pt x="2051328" y="17932"/>
                </a:cubicBezTo>
                <a:cubicBezTo>
                  <a:pt x="2055286" y="25852"/>
                  <a:pt x="2057265" y="33794"/>
                  <a:pt x="2057265" y="41758"/>
                </a:cubicBezTo>
                <a:cubicBezTo>
                  <a:pt x="2057265" y="50004"/>
                  <a:pt x="2055236" y="58019"/>
                  <a:pt x="2051177" y="65802"/>
                </a:cubicBezTo>
                <a:cubicBezTo>
                  <a:pt x="2047119" y="73586"/>
                  <a:pt x="2040521" y="77478"/>
                  <a:pt x="2031383" y="77478"/>
                </a:cubicBezTo>
                <a:lnTo>
                  <a:pt x="1881671" y="77478"/>
                </a:lnTo>
                <a:lnTo>
                  <a:pt x="1881671" y="539018"/>
                </a:lnTo>
                <a:cubicBezTo>
                  <a:pt x="1881671" y="549112"/>
                  <a:pt x="1877313" y="556581"/>
                  <a:pt x="1868597" y="561423"/>
                </a:cubicBezTo>
                <a:cubicBezTo>
                  <a:pt x="1859881" y="566265"/>
                  <a:pt x="1850569" y="568686"/>
                  <a:pt x="1840660" y="568686"/>
                </a:cubicBezTo>
                <a:cubicBezTo>
                  <a:pt x="1831168" y="568686"/>
                  <a:pt x="1822085" y="566275"/>
                  <a:pt x="1813409" y="561453"/>
                </a:cubicBezTo>
                <a:cubicBezTo>
                  <a:pt x="1804733" y="556631"/>
                  <a:pt x="1800396" y="549153"/>
                  <a:pt x="1800396" y="539018"/>
                </a:cubicBezTo>
                <a:lnTo>
                  <a:pt x="1800396" y="77478"/>
                </a:lnTo>
                <a:lnTo>
                  <a:pt x="1650683" y="77478"/>
                </a:lnTo>
                <a:cubicBezTo>
                  <a:pt x="1640975" y="77478"/>
                  <a:pt x="1634108" y="73626"/>
                  <a:pt x="1630081" y="65923"/>
                </a:cubicBezTo>
                <a:cubicBezTo>
                  <a:pt x="1626055" y="58220"/>
                  <a:pt x="1624042" y="50165"/>
                  <a:pt x="1624042" y="41758"/>
                </a:cubicBezTo>
                <a:cubicBezTo>
                  <a:pt x="1624042" y="33633"/>
                  <a:pt x="1626003" y="25651"/>
                  <a:pt x="1629925" y="17811"/>
                </a:cubicBezTo>
                <a:cubicBezTo>
                  <a:pt x="1633846" y="9971"/>
                  <a:pt x="1640766" y="6051"/>
                  <a:pt x="1650683" y="6051"/>
                </a:cubicBezTo>
                <a:close/>
                <a:moveTo>
                  <a:pt x="1159858" y="6051"/>
                </a:moveTo>
                <a:lnTo>
                  <a:pt x="1164390" y="6051"/>
                </a:lnTo>
                <a:cubicBezTo>
                  <a:pt x="1176309" y="6051"/>
                  <a:pt x="1185585" y="8615"/>
                  <a:pt x="1192219" y="13742"/>
                </a:cubicBezTo>
                <a:cubicBezTo>
                  <a:pt x="1198854" y="18870"/>
                  <a:pt x="1204393" y="25054"/>
                  <a:pt x="1208837" y="32295"/>
                </a:cubicBezTo>
                <a:lnTo>
                  <a:pt x="1485911" y="451836"/>
                </a:lnTo>
                <a:lnTo>
                  <a:pt x="1485911" y="34188"/>
                </a:lnTo>
                <a:cubicBezTo>
                  <a:pt x="1485911" y="24504"/>
                  <a:pt x="1490123" y="17393"/>
                  <a:pt x="1498545" y="12856"/>
                </a:cubicBezTo>
                <a:cubicBezTo>
                  <a:pt x="1506967" y="8320"/>
                  <a:pt x="1515924" y="6051"/>
                  <a:pt x="1525416" y="6051"/>
                </a:cubicBezTo>
                <a:cubicBezTo>
                  <a:pt x="1534200" y="6051"/>
                  <a:pt x="1542980" y="8328"/>
                  <a:pt x="1551756" y="12880"/>
                </a:cubicBezTo>
                <a:cubicBezTo>
                  <a:pt x="1560532" y="17433"/>
                  <a:pt x="1564920" y="24536"/>
                  <a:pt x="1564920" y="34188"/>
                </a:cubicBezTo>
                <a:lnTo>
                  <a:pt x="1564920" y="529941"/>
                </a:lnTo>
                <a:cubicBezTo>
                  <a:pt x="1564920" y="555771"/>
                  <a:pt x="1550997" y="568686"/>
                  <a:pt x="1523149" y="568686"/>
                </a:cubicBezTo>
                <a:lnTo>
                  <a:pt x="1518605" y="568686"/>
                </a:lnTo>
                <a:cubicBezTo>
                  <a:pt x="1506646" y="568686"/>
                  <a:pt x="1497368" y="566134"/>
                  <a:pt x="1490769" y="561031"/>
                </a:cubicBezTo>
                <a:cubicBezTo>
                  <a:pt x="1484171" y="555928"/>
                  <a:pt x="1478682" y="549534"/>
                  <a:pt x="1474302" y="541851"/>
                </a:cubicBezTo>
                <a:lnTo>
                  <a:pt x="1197084" y="121370"/>
                </a:lnTo>
                <a:lnTo>
                  <a:pt x="1197084" y="539778"/>
                </a:lnTo>
                <a:cubicBezTo>
                  <a:pt x="1197084" y="549952"/>
                  <a:pt x="1192862" y="557314"/>
                  <a:pt x="1184420" y="561863"/>
                </a:cubicBezTo>
                <a:cubicBezTo>
                  <a:pt x="1175977" y="566412"/>
                  <a:pt x="1167030" y="568686"/>
                  <a:pt x="1157579" y="568686"/>
                </a:cubicBezTo>
                <a:cubicBezTo>
                  <a:pt x="1148683" y="568686"/>
                  <a:pt x="1139874" y="566426"/>
                  <a:pt x="1131154" y="561905"/>
                </a:cubicBezTo>
                <a:cubicBezTo>
                  <a:pt x="1122435" y="557384"/>
                  <a:pt x="1118075" y="550009"/>
                  <a:pt x="1118075" y="539778"/>
                </a:cubicBezTo>
                <a:lnTo>
                  <a:pt x="1118075" y="43265"/>
                </a:lnTo>
                <a:cubicBezTo>
                  <a:pt x="1118075" y="18456"/>
                  <a:pt x="1132002" y="6051"/>
                  <a:pt x="1159858" y="6051"/>
                </a:cubicBezTo>
                <a:close/>
                <a:moveTo>
                  <a:pt x="3733421" y="0"/>
                </a:moveTo>
                <a:cubicBezTo>
                  <a:pt x="3758254" y="0"/>
                  <a:pt x="3783349" y="3104"/>
                  <a:pt x="3808704" y="9312"/>
                </a:cubicBezTo>
                <a:cubicBezTo>
                  <a:pt x="3834060" y="15521"/>
                  <a:pt x="3855732" y="23652"/>
                  <a:pt x="3873718" y="33706"/>
                </a:cubicBezTo>
                <a:cubicBezTo>
                  <a:pt x="3891792" y="43036"/>
                  <a:pt x="3900829" y="55557"/>
                  <a:pt x="3900829" y="71269"/>
                </a:cubicBezTo>
                <a:cubicBezTo>
                  <a:pt x="3900829" y="83967"/>
                  <a:pt x="3897301" y="93852"/>
                  <a:pt x="3890245" y="100925"/>
                </a:cubicBezTo>
                <a:cubicBezTo>
                  <a:pt x="3883189" y="107997"/>
                  <a:pt x="3873107" y="110219"/>
                  <a:pt x="3859999" y="107591"/>
                </a:cubicBezTo>
                <a:cubicBezTo>
                  <a:pt x="3848860" y="103139"/>
                  <a:pt x="3838814" y="98855"/>
                  <a:pt x="3829861" y="94740"/>
                </a:cubicBezTo>
                <a:cubicBezTo>
                  <a:pt x="3820908" y="90626"/>
                  <a:pt x="3811610" y="86792"/>
                  <a:pt x="3801966" y="83240"/>
                </a:cubicBezTo>
                <a:cubicBezTo>
                  <a:pt x="3792322" y="79688"/>
                  <a:pt x="3782340" y="76831"/>
                  <a:pt x="3772021" y="74669"/>
                </a:cubicBezTo>
                <a:cubicBezTo>
                  <a:pt x="3761702" y="72507"/>
                  <a:pt x="3750097" y="71426"/>
                  <a:pt x="3737206" y="71426"/>
                </a:cubicBezTo>
                <a:cubicBezTo>
                  <a:pt x="3722756" y="71426"/>
                  <a:pt x="3709353" y="73087"/>
                  <a:pt x="3696996" y="76411"/>
                </a:cubicBezTo>
                <a:cubicBezTo>
                  <a:pt x="3684640" y="79734"/>
                  <a:pt x="3673842" y="84630"/>
                  <a:pt x="3664604" y="91100"/>
                </a:cubicBezTo>
                <a:cubicBezTo>
                  <a:pt x="3655366" y="97569"/>
                  <a:pt x="3648151" y="105883"/>
                  <a:pt x="3642959" y="116042"/>
                </a:cubicBezTo>
                <a:cubicBezTo>
                  <a:pt x="3637767" y="126200"/>
                  <a:pt x="3635172" y="138271"/>
                  <a:pt x="3635172" y="152255"/>
                </a:cubicBezTo>
                <a:cubicBezTo>
                  <a:pt x="3635172" y="169084"/>
                  <a:pt x="3638840" y="182427"/>
                  <a:pt x="3646178" y="192284"/>
                </a:cubicBezTo>
                <a:cubicBezTo>
                  <a:pt x="3653515" y="202141"/>
                  <a:pt x="3663338" y="210501"/>
                  <a:pt x="3675647" y="217365"/>
                </a:cubicBezTo>
                <a:cubicBezTo>
                  <a:pt x="3687955" y="224228"/>
                  <a:pt x="3702170" y="230103"/>
                  <a:pt x="3718291" y="234989"/>
                </a:cubicBezTo>
                <a:cubicBezTo>
                  <a:pt x="3734413" y="239876"/>
                  <a:pt x="3752391" y="245714"/>
                  <a:pt x="3772226" y="252505"/>
                </a:cubicBezTo>
                <a:cubicBezTo>
                  <a:pt x="3790710" y="259144"/>
                  <a:pt x="3809068" y="267150"/>
                  <a:pt x="3827300" y="276525"/>
                </a:cubicBezTo>
                <a:cubicBezTo>
                  <a:pt x="3845531" y="285900"/>
                  <a:pt x="3861783" y="297326"/>
                  <a:pt x="3876056" y="310804"/>
                </a:cubicBezTo>
                <a:cubicBezTo>
                  <a:pt x="3890329" y="324281"/>
                  <a:pt x="3901685" y="340118"/>
                  <a:pt x="3910124" y="358313"/>
                </a:cubicBezTo>
                <a:cubicBezTo>
                  <a:pt x="3918563" y="376508"/>
                  <a:pt x="3922782" y="397387"/>
                  <a:pt x="3922782" y="420951"/>
                </a:cubicBezTo>
                <a:cubicBezTo>
                  <a:pt x="3922782" y="444748"/>
                  <a:pt x="3918082" y="466308"/>
                  <a:pt x="3908683" y="485632"/>
                </a:cubicBezTo>
                <a:cubicBezTo>
                  <a:pt x="3899284" y="504957"/>
                  <a:pt x="3886231" y="521119"/>
                  <a:pt x="3869523" y="534118"/>
                </a:cubicBezTo>
                <a:cubicBezTo>
                  <a:pt x="3852814" y="547117"/>
                  <a:pt x="3832845" y="557011"/>
                  <a:pt x="3809615" y="563798"/>
                </a:cubicBezTo>
                <a:cubicBezTo>
                  <a:pt x="3786385" y="570585"/>
                  <a:pt x="3760733" y="573978"/>
                  <a:pt x="3732661" y="573978"/>
                </a:cubicBezTo>
                <a:cubicBezTo>
                  <a:pt x="3704549" y="573978"/>
                  <a:pt x="3678010" y="570504"/>
                  <a:pt x="3653043" y="563556"/>
                </a:cubicBezTo>
                <a:cubicBezTo>
                  <a:pt x="3628077" y="556609"/>
                  <a:pt x="3604295" y="547228"/>
                  <a:pt x="3581695" y="535414"/>
                </a:cubicBezTo>
                <a:cubicBezTo>
                  <a:pt x="3571674" y="530696"/>
                  <a:pt x="3564786" y="525055"/>
                  <a:pt x="3561033" y="518489"/>
                </a:cubicBezTo>
                <a:cubicBezTo>
                  <a:pt x="3557280" y="511923"/>
                  <a:pt x="3555403" y="503882"/>
                  <a:pt x="3555403" y="494366"/>
                </a:cubicBezTo>
                <a:cubicBezTo>
                  <a:pt x="3555403" y="489159"/>
                  <a:pt x="3555972" y="484562"/>
                  <a:pt x="3557109" y="480575"/>
                </a:cubicBezTo>
                <a:cubicBezTo>
                  <a:pt x="3558246" y="476589"/>
                  <a:pt x="3559687" y="472856"/>
                  <a:pt x="3561431" y="469376"/>
                </a:cubicBezTo>
                <a:cubicBezTo>
                  <a:pt x="3566767" y="458695"/>
                  <a:pt x="3575403" y="453355"/>
                  <a:pt x="3587337" y="453355"/>
                </a:cubicBezTo>
                <a:cubicBezTo>
                  <a:pt x="3595229" y="453355"/>
                  <a:pt x="3602910" y="456262"/>
                  <a:pt x="3610381" y="462077"/>
                </a:cubicBezTo>
                <a:cubicBezTo>
                  <a:pt x="3617850" y="467891"/>
                  <a:pt x="3626675" y="473706"/>
                  <a:pt x="3636853" y="479520"/>
                </a:cubicBezTo>
                <a:cubicBezTo>
                  <a:pt x="3647032" y="485335"/>
                  <a:pt x="3659396" y="490627"/>
                  <a:pt x="3673947" y="495397"/>
                </a:cubicBezTo>
                <a:cubicBezTo>
                  <a:pt x="3688497" y="500167"/>
                  <a:pt x="3706554" y="502552"/>
                  <a:pt x="3728116" y="502552"/>
                </a:cubicBezTo>
                <a:cubicBezTo>
                  <a:pt x="3744069" y="502552"/>
                  <a:pt x="3758841" y="500884"/>
                  <a:pt x="3772431" y="497549"/>
                </a:cubicBezTo>
                <a:cubicBezTo>
                  <a:pt x="3786021" y="494214"/>
                  <a:pt x="3797644" y="489213"/>
                  <a:pt x="3807300" y="482546"/>
                </a:cubicBezTo>
                <a:cubicBezTo>
                  <a:pt x="3816956" y="475880"/>
                  <a:pt x="3824565" y="467447"/>
                  <a:pt x="3830126" y="457249"/>
                </a:cubicBezTo>
                <a:cubicBezTo>
                  <a:pt x="3835688" y="447050"/>
                  <a:pt x="3838469" y="435200"/>
                  <a:pt x="3838469" y="421698"/>
                </a:cubicBezTo>
                <a:cubicBezTo>
                  <a:pt x="3838469" y="404982"/>
                  <a:pt x="3835021" y="390877"/>
                  <a:pt x="3828125" y="379385"/>
                </a:cubicBezTo>
                <a:cubicBezTo>
                  <a:pt x="3821230" y="367892"/>
                  <a:pt x="3811761" y="357690"/>
                  <a:pt x="3799717" y="348777"/>
                </a:cubicBezTo>
                <a:cubicBezTo>
                  <a:pt x="3787675" y="339864"/>
                  <a:pt x="3773811" y="332272"/>
                  <a:pt x="3758128" y="325999"/>
                </a:cubicBezTo>
                <a:cubicBezTo>
                  <a:pt x="3742444" y="319726"/>
                  <a:pt x="3724821" y="313512"/>
                  <a:pt x="3705260" y="307356"/>
                </a:cubicBezTo>
                <a:cubicBezTo>
                  <a:pt x="3689025" y="302719"/>
                  <a:pt x="3671717" y="296776"/>
                  <a:pt x="3653333" y="289526"/>
                </a:cubicBezTo>
                <a:cubicBezTo>
                  <a:pt x="3634949" y="282277"/>
                  <a:pt x="3618086" y="272702"/>
                  <a:pt x="3602743" y="260799"/>
                </a:cubicBezTo>
                <a:cubicBezTo>
                  <a:pt x="3587401" y="248897"/>
                  <a:pt x="3574794" y="233874"/>
                  <a:pt x="3564921" y="215731"/>
                </a:cubicBezTo>
                <a:cubicBezTo>
                  <a:pt x="3555048" y="197588"/>
                  <a:pt x="3550111" y="175168"/>
                  <a:pt x="3550111" y="148470"/>
                </a:cubicBezTo>
                <a:cubicBezTo>
                  <a:pt x="3550111" y="124617"/>
                  <a:pt x="3555126" y="103583"/>
                  <a:pt x="3565156" y="85368"/>
                </a:cubicBezTo>
                <a:cubicBezTo>
                  <a:pt x="3575186" y="67152"/>
                  <a:pt x="3588601" y="51646"/>
                  <a:pt x="3605402" y="38847"/>
                </a:cubicBezTo>
                <a:cubicBezTo>
                  <a:pt x="3622202" y="26049"/>
                  <a:pt x="3641607" y="16374"/>
                  <a:pt x="3663616" y="9824"/>
                </a:cubicBezTo>
                <a:cubicBezTo>
                  <a:pt x="3685624" y="3275"/>
                  <a:pt x="3708892" y="0"/>
                  <a:pt x="3733421" y="0"/>
                </a:cubicBezTo>
                <a:close/>
                <a:moveTo>
                  <a:pt x="765335" y="0"/>
                </a:moveTo>
                <a:cubicBezTo>
                  <a:pt x="804225" y="0"/>
                  <a:pt x="839723" y="6654"/>
                  <a:pt x="871830" y="19963"/>
                </a:cubicBezTo>
                <a:cubicBezTo>
                  <a:pt x="903936" y="33272"/>
                  <a:pt x="931430" y="52405"/>
                  <a:pt x="954311" y="77363"/>
                </a:cubicBezTo>
                <a:cubicBezTo>
                  <a:pt x="977191" y="102321"/>
                  <a:pt x="994958" y="132493"/>
                  <a:pt x="1007612" y="167879"/>
                </a:cubicBezTo>
                <a:cubicBezTo>
                  <a:pt x="1020266" y="203264"/>
                  <a:pt x="1026593" y="242966"/>
                  <a:pt x="1026593" y="286983"/>
                </a:cubicBezTo>
                <a:cubicBezTo>
                  <a:pt x="1026593" y="331241"/>
                  <a:pt x="1020250" y="371105"/>
                  <a:pt x="1007564" y="406575"/>
                </a:cubicBezTo>
                <a:cubicBezTo>
                  <a:pt x="994878" y="442045"/>
                  <a:pt x="977028" y="472203"/>
                  <a:pt x="954015" y="497049"/>
                </a:cubicBezTo>
                <a:cubicBezTo>
                  <a:pt x="931002" y="521894"/>
                  <a:pt x="903553" y="540927"/>
                  <a:pt x="871667" y="554147"/>
                </a:cubicBezTo>
                <a:cubicBezTo>
                  <a:pt x="839781" y="567368"/>
                  <a:pt x="804337" y="573978"/>
                  <a:pt x="765335" y="573978"/>
                </a:cubicBezTo>
                <a:cubicBezTo>
                  <a:pt x="726253" y="573978"/>
                  <a:pt x="690768" y="567368"/>
                  <a:pt x="658883" y="554147"/>
                </a:cubicBezTo>
                <a:cubicBezTo>
                  <a:pt x="626997" y="540927"/>
                  <a:pt x="599542" y="521890"/>
                  <a:pt x="576516" y="497037"/>
                </a:cubicBezTo>
                <a:cubicBezTo>
                  <a:pt x="553491" y="472183"/>
                  <a:pt x="535786" y="442077"/>
                  <a:pt x="523402" y="406720"/>
                </a:cubicBezTo>
                <a:cubicBezTo>
                  <a:pt x="511017" y="371362"/>
                  <a:pt x="504825" y="331450"/>
                  <a:pt x="504825" y="286983"/>
                </a:cubicBezTo>
                <a:cubicBezTo>
                  <a:pt x="504825" y="242765"/>
                  <a:pt x="511001" y="203019"/>
                  <a:pt x="523354" y="167746"/>
                </a:cubicBezTo>
                <a:cubicBezTo>
                  <a:pt x="535706" y="132473"/>
                  <a:pt x="553326" y="102353"/>
                  <a:pt x="576215" y="77387"/>
                </a:cubicBezTo>
                <a:cubicBezTo>
                  <a:pt x="599104" y="52421"/>
                  <a:pt x="626599" y="33282"/>
                  <a:pt x="658702" y="19969"/>
                </a:cubicBezTo>
                <a:cubicBezTo>
                  <a:pt x="690805" y="6656"/>
                  <a:pt x="726349" y="0"/>
                  <a:pt x="765335" y="0"/>
                </a:cubicBezTo>
                <a:close/>
                <a:moveTo>
                  <a:pt x="277918" y="0"/>
                </a:moveTo>
                <a:cubicBezTo>
                  <a:pt x="308819" y="0"/>
                  <a:pt x="336662" y="3098"/>
                  <a:pt x="361447" y="9294"/>
                </a:cubicBezTo>
                <a:cubicBezTo>
                  <a:pt x="386233" y="15490"/>
                  <a:pt x="405898" y="22362"/>
                  <a:pt x="420445" y="29908"/>
                </a:cubicBezTo>
                <a:cubicBezTo>
                  <a:pt x="435522" y="38347"/>
                  <a:pt x="443060" y="50876"/>
                  <a:pt x="443060" y="67496"/>
                </a:cubicBezTo>
                <a:cubicBezTo>
                  <a:pt x="443060" y="75878"/>
                  <a:pt x="441364" y="82890"/>
                  <a:pt x="437973" y="88532"/>
                </a:cubicBezTo>
                <a:cubicBezTo>
                  <a:pt x="431086" y="103866"/>
                  <a:pt x="420360" y="109938"/>
                  <a:pt x="405798" y="106747"/>
                </a:cubicBezTo>
                <a:cubicBezTo>
                  <a:pt x="398742" y="104577"/>
                  <a:pt x="391310" y="101411"/>
                  <a:pt x="383502" y="97248"/>
                </a:cubicBezTo>
                <a:cubicBezTo>
                  <a:pt x="375694" y="93085"/>
                  <a:pt x="367069" y="89233"/>
                  <a:pt x="357626" y="85693"/>
                </a:cubicBezTo>
                <a:cubicBezTo>
                  <a:pt x="348183" y="82153"/>
                  <a:pt x="336865" y="78890"/>
                  <a:pt x="323673" y="75904"/>
                </a:cubicBezTo>
                <a:cubicBezTo>
                  <a:pt x="310480" y="72919"/>
                  <a:pt x="295229" y="71426"/>
                  <a:pt x="277918" y="71426"/>
                </a:cubicBezTo>
                <a:cubicBezTo>
                  <a:pt x="248118" y="71426"/>
                  <a:pt x="221251" y="76501"/>
                  <a:pt x="197317" y="86651"/>
                </a:cubicBezTo>
                <a:cubicBezTo>
                  <a:pt x="173384" y="96802"/>
                  <a:pt x="153079" y="111306"/>
                  <a:pt x="136403" y="130164"/>
                </a:cubicBezTo>
                <a:cubicBezTo>
                  <a:pt x="119727" y="149022"/>
                  <a:pt x="106748" y="171760"/>
                  <a:pt x="97465" y="198378"/>
                </a:cubicBezTo>
                <a:cubicBezTo>
                  <a:pt x="88183" y="224996"/>
                  <a:pt x="83542" y="254531"/>
                  <a:pt x="83542" y="286983"/>
                </a:cubicBezTo>
                <a:cubicBezTo>
                  <a:pt x="83542" y="319692"/>
                  <a:pt x="88205" y="349420"/>
                  <a:pt x="97532" y="376166"/>
                </a:cubicBezTo>
                <a:cubicBezTo>
                  <a:pt x="106858" y="402912"/>
                  <a:pt x="119880" y="425612"/>
                  <a:pt x="136596" y="444265"/>
                </a:cubicBezTo>
                <a:cubicBezTo>
                  <a:pt x="153312" y="462919"/>
                  <a:pt x="173577" y="477296"/>
                  <a:pt x="197390" y="487398"/>
                </a:cubicBezTo>
                <a:cubicBezTo>
                  <a:pt x="221203" y="497501"/>
                  <a:pt x="248045" y="502552"/>
                  <a:pt x="277918" y="502552"/>
                </a:cubicBezTo>
                <a:cubicBezTo>
                  <a:pt x="295518" y="502552"/>
                  <a:pt x="310742" y="501097"/>
                  <a:pt x="323588" y="498188"/>
                </a:cubicBezTo>
                <a:cubicBezTo>
                  <a:pt x="336435" y="495279"/>
                  <a:pt x="347668" y="491899"/>
                  <a:pt x="357288" y="488049"/>
                </a:cubicBezTo>
                <a:cubicBezTo>
                  <a:pt x="366908" y="484200"/>
                  <a:pt x="375461" y="480280"/>
                  <a:pt x="382948" y="476290"/>
                </a:cubicBezTo>
                <a:cubicBezTo>
                  <a:pt x="390434" y="472300"/>
                  <a:pt x="398051" y="468814"/>
                  <a:pt x="405798" y="465832"/>
                </a:cubicBezTo>
                <a:cubicBezTo>
                  <a:pt x="420521" y="463059"/>
                  <a:pt x="431234" y="468958"/>
                  <a:pt x="437937" y="483529"/>
                </a:cubicBezTo>
                <a:cubicBezTo>
                  <a:pt x="441352" y="490360"/>
                  <a:pt x="443060" y="497505"/>
                  <a:pt x="443060" y="504963"/>
                </a:cubicBezTo>
                <a:cubicBezTo>
                  <a:pt x="443060" y="521703"/>
                  <a:pt x="435795" y="533847"/>
                  <a:pt x="421265" y="541393"/>
                </a:cubicBezTo>
                <a:cubicBezTo>
                  <a:pt x="406573" y="550113"/>
                  <a:pt x="386741" y="557850"/>
                  <a:pt x="361767" y="564605"/>
                </a:cubicBezTo>
                <a:cubicBezTo>
                  <a:pt x="336793" y="571360"/>
                  <a:pt x="307790" y="574484"/>
                  <a:pt x="274759" y="573978"/>
                </a:cubicBezTo>
                <a:cubicBezTo>
                  <a:pt x="232711" y="573456"/>
                  <a:pt x="194718" y="566200"/>
                  <a:pt x="160778" y="552213"/>
                </a:cubicBezTo>
                <a:cubicBezTo>
                  <a:pt x="126839" y="538225"/>
                  <a:pt x="97895" y="518605"/>
                  <a:pt x="73946" y="493354"/>
                </a:cubicBezTo>
                <a:cubicBezTo>
                  <a:pt x="49996" y="468102"/>
                  <a:pt x="31685" y="438015"/>
                  <a:pt x="19011" y="403091"/>
                </a:cubicBezTo>
                <a:cubicBezTo>
                  <a:pt x="6337" y="368168"/>
                  <a:pt x="0" y="329465"/>
                  <a:pt x="0" y="286983"/>
                </a:cubicBezTo>
                <a:cubicBezTo>
                  <a:pt x="0" y="244878"/>
                  <a:pt x="6580" y="206153"/>
                  <a:pt x="19740" y="170808"/>
                </a:cubicBezTo>
                <a:cubicBezTo>
                  <a:pt x="32900" y="135462"/>
                  <a:pt x="51708" y="105168"/>
                  <a:pt x="76164" y="79925"/>
                </a:cubicBezTo>
                <a:cubicBezTo>
                  <a:pt x="100620" y="54681"/>
                  <a:pt x="129857" y="35050"/>
                  <a:pt x="163877" y="21030"/>
                </a:cubicBezTo>
                <a:cubicBezTo>
                  <a:pt x="197896" y="7010"/>
                  <a:pt x="235910" y="0"/>
                  <a:pt x="277918" y="0"/>
                </a:cubicBezTo>
                <a:close/>
              </a:path>
            </a:pathLst>
          </a:custGeom>
          <a:solidFill>
            <a:schemeClr val="accent1">
              <a:lumMod val="40000"/>
              <a:lumOff val="60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ustDataLst>
      <p:tags r:id="rId27"/>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6"/>
          <p:cNvSpPr>
            <a:spLocks noGrp="1"/>
          </p:cNvSpPr>
          <p:nvPr>
            <p:ph type="title"/>
            <p:custDataLst>
              <p:tags r:id="rId1"/>
            </p:custDataLst>
          </p:nvPr>
        </p:nvSpPr>
        <p:spPr>
          <a:prstGeom prst="rect">
            <a:avLst/>
          </a:prstGeom>
        </p:spPr>
        <p:txBody>
          <a:bodyPr wrap="square">
            <a:normAutofit/>
          </a:bodyPr>
          <a:lstStyle/>
          <a:p>
            <a:r>
              <a:rPr lang="zh-CN" altLang="en-US" dirty="0"/>
              <a:t>保持身心健康</a:t>
            </a:r>
            <a:endParaRPr lang="zh-CN" altLang="en-US" dirty="0"/>
          </a:p>
        </p:txBody>
      </p:sp>
      <p:sp>
        <p:nvSpPr>
          <p:cNvPr id="9" name="圆角矩形 106"/>
          <p:cNvSpPr/>
          <p:nvPr>
            <p:custDataLst>
              <p:tags r:id="rId2"/>
            </p:custDataLst>
          </p:nvPr>
        </p:nvSpPr>
        <p:spPr>
          <a:xfrm>
            <a:off x="759244" y="2647921"/>
            <a:ext cx="4969687" cy="3271195"/>
          </a:xfrm>
          <a:prstGeom prst="roundRect">
            <a:avLst>
              <a:gd name="adj" fmla="val 8465"/>
            </a:avLst>
          </a:prstGeom>
          <a:solidFill>
            <a:schemeClr val="tx1">
              <a:lumMod val="40000"/>
              <a:lumOff val="60000"/>
              <a:alpha val="2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chemeClr val="tx1">
                  <a:lumMod val="50000"/>
                  <a:lumOff val="50000"/>
                  <a:alpha val="10000"/>
                </a:schemeClr>
              </a:solidFill>
            </a:endParaRPr>
          </a:p>
        </p:txBody>
      </p:sp>
      <p:sp>
        <p:nvSpPr>
          <p:cNvPr id="10" name="矩形 9"/>
          <p:cNvSpPr/>
          <p:nvPr>
            <p:custDataLst>
              <p:tags r:id="rId3"/>
            </p:custDataLst>
          </p:nvPr>
        </p:nvSpPr>
        <p:spPr>
          <a:xfrm>
            <a:off x="1395814" y="4323607"/>
            <a:ext cx="3696047" cy="1435466"/>
          </a:xfrm>
          <a:prstGeom prst="rect">
            <a:avLst/>
          </a:prstGeom>
          <a:noFill/>
        </p:spPr>
        <p:txBody>
          <a:bodyPr wrap="square" lIns="0" tIns="0" rIns="0" bIns="0" rtlCol="0" anchor="t" anchorCtr="0">
            <a:noAutofit/>
          </a:bodyPr>
          <a:p>
            <a:pPr algn="ctr">
              <a:lnSpc>
                <a:spcPct val="150000"/>
              </a:lnSpc>
              <a:spcBef>
                <a:spcPct val="0"/>
              </a:spcBef>
              <a:spcAft>
                <a:spcPct val="0"/>
              </a:spcAft>
            </a:pPr>
            <a:r>
              <a:rPr lang="zh-CN" altLang="en-US" sz="2000" dirty="0">
                <a:solidFill>
                  <a:schemeClr val="tx1">
                    <a:lumMod val="85000"/>
                    <a:lumOff val="15000"/>
                  </a:schemeClr>
                </a:solidFill>
                <a:latin typeface="+mn-ea"/>
                <a:cs typeface="+mn-ea"/>
              </a:rPr>
              <a:t>每日适量运动，增强体质</a:t>
            </a:r>
            <a:endParaRPr lang="zh-CN" altLang="en-US" sz="2000" dirty="0">
              <a:solidFill>
                <a:schemeClr val="tx1">
                  <a:lumMod val="85000"/>
                  <a:lumOff val="15000"/>
                </a:schemeClr>
              </a:solidFill>
              <a:latin typeface="+mn-ea"/>
              <a:cs typeface="+mn-ea"/>
            </a:endParaRPr>
          </a:p>
          <a:p>
            <a:pPr algn="ctr">
              <a:lnSpc>
                <a:spcPct val="150000"/>
              </a:lnSpc>
              <a:spcBef>
                <a:spcPct val="0"/>
              </a:spcBef>
              <a:spcAft>
                <a:spcPct val="0"/>
              </a:spcAft>
            </a:pPr>
            <a:r>
              <a:rPr lang="zh-CN" altLang="en-US" sz="2000" dirty="0">
                <a:solidFill>
                  <a:schemeClr val="tx1">
                    <a:lumMod val="85000"/>
                    <a:lumOff val="15000"/>
                  </a:schemeClr>
                </a:solidFill>
                <a:latin typeface="+mn-ea"/>
                <a:cs typeface="+mn-ea"/>
              </a:rPr>
              <a:t>选择感兴趣的公选课</a:t>
            </a:r>
            <a:endParaRPr lang="zh-CN" altLang="en-US" sz="2000" dirty="0">
              <a:solidFill>
                <a:schemeClr val="tx1">
                  <a:lumMod val="85000"/>
                  <a:lumOff val="15000"/>
                </a:schemeClr>
              </a:solidFill>
              <a:latin typeface="+mn-ea"/>
              <a:cs typeface="+mn-ea"/>
            </a:endParaRPr>
          </a:p>
        </p:txBody>
      </p:sp>
      <p:sp>
        <p:nvSpPr>
          <p:cNvPr id="12" name="矩形 11"/>
          <p:cNvSpPr/>
          <p:nvPr>
            <p:custDataLst>
              <p:tags r:id="rId4"/>
            </p:custDataLst>
          </p:nvPr>
        </p:nvSpPr>
        <p:spPr>
          <a:xfrm>
            <a:off x="1395814" y="3645701"/>
            <a:ext cx="3695411" cy="534184"/>
          </a:xfrm>
          <a:prstGeom prst="rect">
            <a:avLst/>
          </a:prstGeom>
          <a:noFill/>
        </p:spPr>
        <p:txBody>
          <a:bodyPr wrap="square" lIns="0" tIns="0" rIns="0" bIns="0" rtlCol="0" anchor="b" anchorCtr="0">
            <a:noAutofit/>
          </a:bodyPr>
          <a:p>
            <a:pPr algn="ctr">
              <a:spcBef>
                <a:spcPct val="0"/>
              </a:spcBef>
              <a:spcAft>
                <a:spcPct val="0"/>
              </a:spcAft>
            </a:pPr>
            <a:r>
              <a:rPr lang="zh-CN" altLang="en-US" sz="2800" b="1" dirty="0">
                <a:solidFill>
                  <a:schemeClr val="accent1"/>
                </a:solidFill>
                <a:latin typeface="+mn-ea"/>
                <a:cs typeface="+mn-ea"/>
              </a:rPr>
              <a:t>保持体育锻炼</a:t>
            </a:r>
            <a:endParaRPr lang="zh-CN" altLang="en-US" sz="2800" b="1" dirty="0">
              <a:solidFill>
                <a:schemeClr val="accent1"/>
              </a:solidFill>
              <a:latin typeface="+mn-ea"/>
              <a:cs typeface="+mn-ea"/>
            </a:endParaRPr>
          </a:p>
        </p:txBody>
      </p:sp>
      <p:sp>
        <p:nvSpPr>
          <p:cNvPr id="35" name="圆角矩形 106"/>
          <p:cNvSpPr/>
          <p:nvPr>
            <p:custDataLst>
              <p:tags r:id="rId5"/>
            </p:custDataLst>
          </p:nvPr>
        </p:nvSpPr>
        <p:spPr>
          <a:xfrm>
            <a:off x="6463570" y="2647921"/>
            <a:ext cx="4969687" cy="3271195"/>
          </a:xfrm>
          <a:prstGeom prst="roundRect">
            <a:avLst>
              <a:gd name="adj" fmla="val 8465"/>
            </a:avLst>
          </a:prstGeom>
          <a:solidFill>
            <a:schemeClr val="tx1">
              <a:lumMod val="40000"/>
              <a:lumOff val="60000"/>
              <a:alpha val="2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chemeClr val="tx1">
                  <a:lumMod val="50000"/>
                  <a:lumOff val="50000"/>
                  <a:alpha val="10000"/>
                </a:schemeClr>
              </a:solidFill>
            </a:endParaRPr>
          </a:p>
        </p:txBody>
      </p:sp>
      <p:pic>
        <p:nvPicPr>
          <p:cNvPr id="39" name="图片 38" descr="/data/temp/8b2a10bc-7c03-11ef-ab53-a2d5eeed23a6.jpg@base@tag=imgScale&amp;m=1&amp;w=534&amp;h=534&amp;q=958b2a10bc-7c03-11ef-ab53-a2d5eeed23a6"/>
          <p:cNvPicPr>
            <a:picLocks noChangeAspect="1"/>
          </p:cNvPicPr>
          <p:nvPr>
            <p:custDataLst>
              <p:tags r:id="rId6"/>
            </p:custDataLst>
          </p:nvPr>
        </p:nvPicPr>
        <p:blipFill>
          <a:blip r:embed="rId7"/>
          <a:srcRect l="15098" r="15098"/>
          <a:stretch>
            <a:fillRect/>
          </a:stretch>
        </p:blipFill>
        <p:spPr>
          <a:xfrm>
            <a:off x="2221892" y="1416118"/>
            <a:ext cx="1926448" cy="1926448"/>
          </a:xfrm>
          <a:custGeom>
            <a:avLst/>
            <a:gdLst>
              <a:gd name="connsiteX0" fmla="*/ 981734 w 1963468"/>
              <a:gd name="connsiteY0" fmla="*/ 0 h 1963468"/>
              <a:gd name="connsiteX1" fmla="*/ 1963468 w 1963468"/>
              <a:gd name="connsiteY1" fmla="*/ 981734 h 1963468"/>
              <a:gd name="connsiteX2" fmla="*/ 981734 w 1963468"/>
              <a:gd name="connsiteY2" fmla="*/ 1963468 h 1963468"/>
              <a:gd name="connsiteX3" fmla="*/ 0 w 1963468"/>
              <a:gd name="connsiteY3" fmla="*/ 981734 h 1963468"/>
              <a:gd name="connsiteX4" fmla="*/ 981734 w 1963468"/>
              <a:gd name="connsiteY4" fmla="*/ 0 h 1963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3468" h="1963468">
                <a:moveTo>
                  <a:pt x="981734" y="0"/>
                </a:moveTo>
                <a:cubicBezTo>
                  <a:pt x="1523931" y="0"/>
                  <a:pt x="1963468" y="439537"/>
                  <a:pt x="1963468" y="981734"/>
                </a:cubicBezTo>
                <a:cubicBezTo>
                  <a:pt x="1963468" y="1523931"/>
                  <a:pt x="1523931" y="1963468"/>
                  <a:pt x="981734" y="1963468"/>
                </a:cubicBezTo>
                <a:cubicBezTo>
                  <a:pt x="439537" y="1963468"/>
                  <a:pt x="0" y="1523931"/>
                  <a:pt x="0" y="981734"/>
                </a:cubicBezTo>
                <a:cubicBezTo>
                  <a:pt x="0" y="439537"/>
                  <a:pt x="439537" y="0"/>
                  <a:pt x="981734" y="0"/>
                </a:cubicBezTo>
                <a:close/>
              </a:path>
            </a:pathLst>
          </a:custGeom>
          <a:ln w="3175" cap="flat" cmpd="sng" algn="ctr">
            <a:solidFill>
              <a:schemeClr val="tx1">
                <a:lumMod val="40000"/>
                <a:lumOff val="60000"/>
                <a:alpha val="20000"/>
              </a:schemeClr>
            </a:solidFill>
            <a:prstDash val="solid"/>
            <a:round/>
            <a:headEnd type="none" w="med" len="med"/>
            <a:tailEnd type="none" w="med" len="med"/>
          </a:ln>
        </p:spPr>
      </p:pic>
      <p:sp>
        <p:nvSpPr>
          <p:cNvPr id="14" name="矩形 13"/>
          <p:cNvSpPr/>
          <p:nvPr>
            <p:custDataLst>
              <p:tags r:id="rId8"/>
            </p:custDataLst>
          </p:nvPr>
        </p:nvSpPr>
        <p:spPr>
          <a:xfrm>
            <a:off x="7258487" y="4323607"/>
            <a:ext cx="3696047" cy="1435466"/>
          </a:xfrm>
          <a:prstGeom prst="rect">
            <a:avLst/>
          </a:prstGeom>
          <a:noFill/>
        </p:spPr>
        <p:txBody>
          <a:bodyPr wrap="square" lIns="0" tIns="0" rIns="0" bIns="0" rtlCol="0" anchor="t" anchorCtr="0">
            <a:noAutofit/>
          </a:bodyPr>
          <a:p>
            <a:pPr algn="ctr">
              <a:lnSpc>
                <a:spcPct val="150000"/>
              </a:lnSpc>
              <a:spcBef>
                <a:spcPct val="0"/>
              </a:spcBef>
              <a:spcAft>
                <a:spcPct val="0"/>
              </a:spcAft>
            </a:pPr>
            <a:r>
              <a:rPr lang="zh-CN" altLang="en-US" sz="2000" dirty="0">
                <a:solidFill>
                  <a:schemeClr val="tx1">
                    <a:lumMod val="85000"/>
                    <a:lumOff val="15000"/>
                  </a:schemeClr>
                </a:solidFill>
                <a:latin typeface="+mn-ea"/>
                <a:cs typeface="+mn-ea"/>
              </a:rPr>
              <a:t>积极应对压力，保持积极心态</a:t>
            </a:r>
            <a:endParaRPr lang="zh-CN" altLang="en-US" sz="2000" dirty="0">
              <a:solidFill>
                <a:schemeClr val="tx1">
                  <a:lumMod val="85000"/>
                  <a:lumOff val="15000"/>
                </a:schemeClr>
              </a:solidFill>
              <a:latin typeface="+mn-ea"/>
              <a:cs typeface="+mn-ea"/>
            </a:endParaRPr>
          </a:p>
          <a:p>
            <a:pPr algn="ctr">
              <a:lnSpc>
                <a:spcPct val="150000"/>
              </a:lnSpc>
              <a:spcBef>
                <a:spcPct val="0"/>
              </a:spcBef>
              <a:spcAft>
                <a:spcPct val="0"/>
              </a:spcAft>
            </a:pPr>
            <a:r>
              <a:rPr lang="zh-CN" altLang="en-US" sz="2000" dirty="0">
                <a:solidFill>
                  <a:schemeClr val="tx1">
                    <a:lumMod val="85000"/>
                    <a:lumOff val="15000"/>
                  </a:schemeClr>
                </a:solidFill>
                <a:latin typeface="+mn-ea"/>
                <a:cs typeface="+mn-ea"/>
              </a:rPr>
              <a:t>多讲话沟通</a:t>
            </a:r>
            <a:endParaRPr lang="zh-CN" altLang="en-US" sz="2000" dirty="0">
              <a:solidFill>
                <a:schemeClr val="tx1">
                  <a:lumMod val="85000"/>
                  <a:lumOff val="15000"/>
                </a:schemeClr>
              </a:solidFill>
              <a:latin typeface="+mn-ea"/>
              <a:cs typeface="+mn-ea"/>
            </a:endParaRPr>
          </a:p>
        </p:txBody>
      </p:sp>
      <p:sp>
        <p:nvSpPr>
          <p:cNvPr id="15" name="矩形 14"/>
          <p:cNvSpPr/>
          <p:nvPr>
            <p:custDataLst>
              <p:tags r:id="rId9"/>
            </p:custDataLst>
          </p:nvPr>
        </p:nvSpPr>
        <p:spPr>
          <a:xfrm>
            <a:off x="7258487" y="3645701"/>
            <a:ext cx="3695411" cy="534184"/>
          </a:xfrm>
          <a:prstGeom prst="rect">
            <a:avLst/>
          </a:prstGeom>
          <a:noFill/>
        </p:spPr>
        <p:txBody>
          <a:bodyPr wrap="square" lIns="0" tIns="0" rIns="0" bIns="0" rtlCol="0" anchor="b" anchorCtr="0">
            <a:noAutofit/>
          </a:bodyPr>
          <a:p>
            <a:pPr algn="ctr">
              <a:spcBef>
                <a:spcPct val="0"/>
              </a:spcBef>
              <a:spcAft>
                <a:spcPct val="0"/>
              </a:spcAft>
            </a:pPr>
            <a:r>
              <a:rPr lang="zh-CN" altLang="en-US" sz="2800" b="1" dirty="0">
                <a:solidFill>
                  <a:schemeClr val="accent1"/>
                </a:solidFill>
                <a:latin typeface="+mn-ea"/>
                <a:cs typeface="+mn-ea"/>
              </a:rPr>
              <a:t>注重心理健康</a:t>
            </a:r>
            <a:endParaRPr lang="zh-CN" altLang="en-US" sz="2800" b="1" dirty="0">
              <a:solidFill>
                <a:schemeClr val="accent1"/>
              </a:solidFill>
              <a:latin typeface="+mn-ea"/>
              <a:cs typeface="+mn-ea"/>
            </a:endParaRPr>
          </a:p>
        </p:txBody>
      </p:sp>
      <p:sp>
        <p:nvSpPr>
          <p:cNvPr id="40" name="圆角矩形 25"/>
          <p:cNvSpPr/>
          <p:nvPr>
            <p:custDataLst>
              <p:tags r:id="rId10"/>
            </p:custDataLst>
          </p:nvPr>
        </p:nvSpPr>
        <p:spPr>
          <a:xfrm>
            <a:off x="2976745" y="3134411"/>
            <a:ext cx="416529" cy="416529"/>
          </a:xfrm>
          <a:prstGeom prst="roundRect">
            <a:avLst>
              <a:gd name="adj" fmla="val 50000"/>
            </a:avLst>
          </a:prstGeom>
          <a:solidFill>
            <a:schemeClr val="accent1"/>
          </a:solidFill>
          <a:ln w="25400">
            <a:solidFill>
              <a:schemeClr val="lt1"/>
            </a:solidFill>
          </a:ln>
          <a:effectLst>
            <a:outerShdw blurRad="127000" dist="63500" dir="2700000" algn="tl" rotWithShape="0">
              <a:schemeClr val="accent1">
                <a:lumMod val="60000"/>
                <a:lumOff val="4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olidFill>
                <a:schemeClr val="lt1"/>
              </a:solidFill>
              <a:sym typeface="+mn-ea"/>
            </a:endParaRPr>
          </a:p>
        </p:txBody>
      </p:sp>
      <p:sp>
        <p:nvSpPr>
          <p:cNvPr id="41" name="任意多边形 26"/>
          <p:cNvSpPr>
            <a:spLocks noChangeAspect="1"/>
          </p:cNvSpPr>
          <p:nvPr>
            <p:custDataLst>
              <p:tags r:id="rId11"/>
            </p:custDataLst>
          </p:nvPr>
        </p:nvSpPr>
        <p:spPr>
          <a:xfrm rot="8100000">
            <a:off x="3056873" y="3233616"/>
            <a:ext cx="257150" cy="152453"/>
          </a:xfrm>
          <a:custGeom>
            <a:avLst/>
            <a:gdLst/>
            <a:ahLst/>
            <a:cxnLst>
              <a:cxn ang="3">
                <a:pos x="hc" y="t"/>
              </a:cxn>
              <a:cxn ang="cd2">
                <a:pos x="l" y="vc"/>
              </a:cxn>
              <a:cxn ang="cd4">
                <a:pos x="hc" y="b"/>
              </a:cxn>
              <a:cxn ang="0">
                <a:pos x="r" y="vc"/>
              </a:cxn>
            </a:cxnLst>
            <a:rect l="l" t="t" r="r" b="b"/>
            <a:pathLst>
              <a:path w="3516" h="1878">
                <a:moveTo>
                  <a:pt x="3018" y="0"/>
                </a:moveTo>
                <a:lnTo>
                  <a:pt x="3516" y="0"/>
                </a:lnTo>
                <a:lnTo>
                  <a:pt x="3516" y="1878"/>
                </a:lnTo>
                <a:lnTo>
                  <a:pt x="3018" y="1878"/>
                </a:lnTo>
                <a:lnTo>
                  <a:pt x="3018" y="499"/>
                </a:lnTo>
                <a:lnTo>
                  <a:pt x="0" y="499"/>
                </a:lnTo>
                <a:lnTo>
                  <a:pt x="0" y="1"/>
                </a:lnTo>
                <a:lnTo>
                  <a:pt x="3018" y="1"/>
                </a:lnTo>
                <a:lnTo>
                  <a:pt x="3018" y="0"/>
                </a:lnTo>
                <a:close/>
              </a:path>
            </a:pathLst>
          </a:custGeom>
          <a:solidFill>
            <a:schemeClr val="lt1"/>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p>
            <a:pPr algn="ctr"/>
            <a:endParaRPr lang="zh-CN" altLang="en-US">
              <a:solidFill>
                <a:schemeClr val="lt1"/>
              </a:solidFill>
            </a:endParaRPr>
          </a:p>
        </p:txBody>
      </p:sp>
      <p:pic>
        <p:nvPicPr>
          <p:cNvPr id="42" name="图片 41" descr="/data/temp/8b2a0f70-7c03-11ef-ab53-a2d5eeed23a6.jpg@base@tag=imgScale&amp;m=1&amp;w=534&amp;h=534&amp;q=958b2a0f70-7c03-11ef-ab53-a2d5eeed23a6"/>
          <p:cNvPicPr>
            <a:picLocks noChangeAspect="1"/>
          </p:cNvPicPr>
          <p:nvPr>
            <p:custDataLst>
              <p:tags r:id="rId12"/>
            </p:custDataLst>
          </p:nvPr>
        </p:nvPicPr>
        <p:blipFill>
          <a:blip r:embed="rId13"/>
          <a:srcRect l="16677" r="16677"/>
          <a:stretch>
            <a:fillRect/>
          </a:stretch>
        </p:blipFill>
        <p:spPr>
          <a:xfrm>
            <a:off x="7926854" y="1441555"/>
            <a:ext cx="1925862" cy="1926448"/>
          </a:xfrm>
          <a:custGeom>
            <a:avLst/>
            <a:gdLst>
              <a:gd name="connsiteX0" fmla="*/ 981734 w 1963468"/>
              <a:gd name="connsiteY0" fmla="*/ 0 h 1963468"/>
              <a:gd name="connsiteX1" fmla="*/ 1963468 w 1963468"/>
              <a:gd name="connsiteY1" fmla="*/ 981734 h 1963468"/>
              <a:gd name="connsiteX2" fmla="*/ 981734 w 1963468"/>
              <a:gd name="connsiteY2" fmla="*/ 1963468 h 1963468"/>
              <a:gd name="connsiteX3" fmla="*/ 0 w 1963468"/>
              <a:gd name="connsiteY3" fmla="*/ 981734 h 1963468"/>
              <a:gd name="connsiteX4" fmla="*/ 981734 w 1963468"/>
              <a:gd name="connsiteY4" fmla="*/ 0 h 1963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3468" h="1963468">
                <a:moveTo>
                  <a:pt x="981734" y="0"/>
                </a:moveTo>
                <a:cubicBezTo>
                  <a:pt x="1523931" y="0"/>
                  <a:pt x="1963468" y="439537"/>
                  <a:pt x="1963468" y="981734"/>
                </a:cubicBezTo>
                <a:cubicBezTo>
                  <a:pt x="1963468" y="1523931"/>
                  <a:pt x="1523931" y="1963468"/>
                  <a:pt x="981734" y="1963468"/>
                </a:cubicBezTo>
                <a:cubicBezTo>
                  <a:pt x="439537" y="1963468"/>
                  <a:pt x="0" y="1523931"/>
                  <a:pt x="0" y="981734"/>
                </a:cubicBezTo>
                <a:cubicBezTo>
                  <a:pt x="0" y="439537"/>
                  <a:pt x="439537" y="0"/>
                  <a:pt x="981734" y="0"/>
                </a:cubicBezTo>
                <a:close/>
              </a:path>
            </a:pathLst>
          </a:custGeom>
          <a:ln w="3175" cap="flat" cmpd="sng" algn="ctr">
            <a:solidFill>
              <a:schemeClr val="tx1">
                <a:lumMod val="40000"/>
                <a:lumOff val="60000"/>
                <a:alpha val="20000"/>
              </a:schemeClr>
            </a:solidFill>
            <a:prstDash val="solid"/>
            <a:round/>
            <a:headEnd type="none" w="med" len="med"/>
            <a:tailEnd type="none" w="med" len="med"/>
          </a:ln>
        </p:spPr>
      </p:pic>
      <p:sp>
        <p:nvSpPr>
          <p:cNvPr id="43" name="圆角矩形 27"/>
          <p:cNvSpPr/>
          <p:nvPr>
            <p:custDataLst>
              <p:tags r:id="rId14"/>
            </p:custDataLst>
          </p:nvPr>
        </p:nvSpPr>
        <p:spPr>
          <a:xfrm>
            <a:off x="8681707" y="3134411"/>
            <a:ext cx="416029" cy="416528"/>
          </a:xfrm>
          <a:prstGeom prst="roundRect">
            <a:avLst>
              <a:gd name="adj" fmla="val 50000"/>
            </a:avLst>
          </a:prstGeom>
          <a:solidFill>
            <a:schemeClr val="accent1"/>
          </a:solidFill>
          <a:ln w="25400">
            <a:solidFill>
              <a:schemeClr val="lt1"/>
            </a:solidFill>
          </a:ln>
          <a:effectLst>
            <a:outerShdw blurRad="127000" dist="63500" dir="2700000" algn="tl" rotWithShape="0">
              <a:schemeClr val="accent1">
                <a:lumMod val="60000"/>
                <a:lumOff val="4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olidFill>
                <a:schemeClr val="lt1"/>
              </a:solidFill>
              <a:sym typeface="+mn-ea"/>
            </a:endParaRPr>
          </a:p>
        </p:txBody>
      </p:sp>
      <p:sp>
        <p:nvSpPr>
          <p:cNvPr id="44" name="任意多边形 28"/>
          <p:cNvSpPr>
            <a:spLocks noChangeAspect="1"/>
          </p:cNvSpPr>
          <p:nvPr>
            <p:custDataLst>
              <p:tags r:id="rId15"/>
            </p:custDataLst>
          </p:nvPr>
        </p:nvSpPr>
        <p:spPr>
          <a:xfrm rot="8100000">
            <a:off x="8761199" y="3233616"/>
            <a:ext cx="257150" cy="152453"/>
          </a:xfrm>
          <a:custGeom>
            <a:avLst/>
            <a:gdLst/>
            <a:ahLst/>
            <a:cxnLst>
              <a:cxn ang="3">
                <a:pos x="hc" y="t"/>
              </a:cxn>
              <a:cxn ang="cd2">
                <a:pos x="l" y="vc"/>
              </a:cxn>
              <a:cxn ang="cd4">
                <a:pos x="hc" y="b"/>
              </a:cxn>
              <a:cxn ang="0">
                <a:pos x="r" y="vc"/>
              </a:cxn>
            </a:cxnLst>
            <a:rect l="l" t="t" r="r" b="b"/>
            <a:pathLst>
              <a:path w="3516" h="1878">
                <a:moveTo>
                  <a:pt x="3018" y="0"/>
                </a:moveTo>
                <a:lnTo>
                  <a:pt x="3516" y="0"/>
                </a:lnTo>
                <a:lnTo>
                  <a:pt x="3516" y="1878"/>
                </a:lnTo>
                <a:lnTo>
                  <a:pt x="3018" y="1878"/>
                </a:lnTo>
                <a:lnTo>
                  <a:pt x="3018" y="499"/>
                </a:lnTo>
                <a:lnTo>
                  <a:pt x="0" y="499"/>
                </a:lnTo>
                <a:lnTo>
                  <a:pt x="0" y="1"/>
                </a:lnTo>
                <a:lnTo>
                  <a:pt x="3018" y="1"/>
                </a:lnTo>
                <a:lnTo>
                  <a:pt x="3018" y="0"/>
                </a:lnTo>
                <a:close/>
              </a:path>
            </a:pathLst>
          </a:custGeom>
          <a:solidFill>
            <a:schemeClr val="lt1"/>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p>
            <a:pPr algn="ctr"/>
            <a:endParaRPr lang="zh-CN" altLang="en-US">
              <a:solidFill>
                <a:schemeClr val="lt1"/>
              </a:solidFill>
            </a:endParaRPr>
          </a:p>
        </p:txBody>
      </p:sp>
    </p:spTree>
    <p:custDataLst>
      <p:tags r:id="rId16"/>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信息获取与决策</a:t>
            </a:r>
            <a:endParaRPr lang="zh-CN" altLang="en-US"/>
          </a:p>
        </p:txBody>
      </p:sp>
      <p:sp>
        <p:nvSpPr>
          <p:cNvPr id="6" name="节编号"/>
          <p:cNvSpPr>
            <a:spLocks noGrp="1"/>
          </p:cNvSpPr>
          <p:nvPr>
            <p:ph type="body" sz="quarter" idx="13"/>
            <p:custDataLst>
              <p:tags r:id="rId2"/>
            </p:custDataLst>
          </p:nvPr>
        </p:nvSpPr>
        <p:spPr/>
        <p:txBody>
          <a:bodyPr>
            <a:normAutofit/>
          </a:bodyPr>
          <a:lstStyle/>
          <a:p>
            <a:r>
              <a:rPr lang="zh-CN" altLang="en-US"/>
              <a:t>05</a:t>
            </a: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任意形状 27"/>
          <p:cNvSpPr/>
          <p:nvPr>
            <p:custDataLst>
              <p:tags r:id="rId1"/>
            </p:custDataLst>
          </p:nvPr>
        </p:nvSpPr>
        <p:spPr>
          <a:xfrm>
            <a:off x="0" y="0"/>
            <a:ext cx="5892800" cy="6858000"/>
          </a:xfrm>
          <a:custGeom>
            <a:avLst/>
            <a:gdLst>
              <a:gd name="connsiteX0" fmla="*/ 0 w 4419600"/>
              <a:gd name="connsiteY0" fmla="*/ 0 h 5143500"/>
              <a:gd name="connsiteX1" fmla="*/ 4419600 w 4419600"/>
              <a:gd name="connsiteY1" fmla="*/ 0 h 5143500"/>
              <a:gd name="connsiteX2" fmla="*/ 4419600 w 4419600"/>
              <a:gd name="connsiteY2" fmla="*/ 40810 h 5143500"/>
              <a:gd name="connsiteX3" fmla="*/ 4309545 w 4419600"/>
              <a:gd name="connsiteY3" fmla="*/ 59847 h 5143500"/>
              <a:gd name="connsiteX4" fmla="*/ 606350 w 4419600"/>
              <a:gd name="connsiteY4" fmla="*/ 4567941 h 5143500"/>
              <a:gd name="connsiteX5" fmla="*/ 624548 w 4419600"/>
              <a:gd name="connsiteY5" fmla="*/ 4979676 h 5143500"/>
              <a:gd name="connsiteX6" fmla="*/ 646400 w 4419600"/>
              <a:gd name="connsiteY6" fmla="*/ 5143500 h 5143500"/>
              <a:gd name="connsiteX7" fmla="*/ 0 w 4419600"/>
              <a:gd name="connsiteY7"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9600" h="5143500">
                <a:moveTo>
                  <a:pt x="0" y="0"/>
                </a:moveTo>
                <a:lnTo>
                  <a:pt x="4419600" y="0"/>
                </a:lnTo>
                <a:lnTo>
                  <a:pt x="4419600" y="40810"/>
                </a:lnTo>
                <a:lnTo>
                  <a:pt x="4309545" y="59847"/>
                </a:lnTo>
                <a:cubicBezTo>
                  <a:pt x="2198662" y="474814"/>
                  <a:pt x="606350" y="2335426"/>
                  <a:pt x="606350" y="4567941"/>
                </a:cubicBezTo>
                <a:cubicBezTo>
                  <a:pt x="606350" y="4706709"/>
                  <a:pt x="612502" y="4844040"/>
                  <a:pt x="624548" y="4979676"/>
                </a:cubicBezTo>
                <a:lnTo>
                  <a:pt x="646400" y="5143500"/>
                </a:lnTo>
                <a:lnTo>
                  <a:pt x="0" y="5143500"/>
                </a:ln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kumimoji="1" lang="zh-CN" altLang="en-US" sz="3200">
              <a:latin typeface="+mn-ea"/>
              <a:sym typeface="微软雅黑" panose="020B0503020204020204" charset="-122"/>
            </a:endParaRPr>
          </a:p>
        </p:txBody>
      </p:sp>
      <p:sp>
        <p:nvSpPr>
          <p:cNvPr id="15" name="任意形状 25"/>
          <p:cNvSpPr/>
          <p:nvPr>
            <p:custDataLst>
              <p:tags r:id="rId2"/>
            </p:custDataLst>
          </p:nvPr>
        </p:nvSpPr>
        <p:spPr>
          <a:xfrm flipH="1" flipV="1">
            <a:off x="8397543" y="4970052"/>
            <a:ext cx="3794457" cy="1887948"/>
          </a:xfrm>
          <a:custGeom>
            <a:avLst/>
            <a:gdLst>
              <a:gd name="connsiteX0" fmla="*/ 0 w 2845843"/>
              <a:gd name="connsiteY0" fmla="*/ 1415961 h 1415961"/>
              <a:gd name="connsiteX1" fmla="*/ 0 w 2845843"/>
              <a:gd name="connsiteY1" fmla="*/ 0 h 1415961"/>
              <a:gd name="connsiteX2" fmla="*/ 2845843 w 2845843"/>
              <a:gd name="connsiteY2" fmla="*/ 0 h 1415961"/>
              <a:gd name="connsiteX3" fmla="*/ 2651432 w 2845843"/>
              <a:gd name="connsiteY3" fmla="*/ 24238 h 1415961"/>
              <a:gd name="connsiteX4" fmla="*/ 142714 w 2845843"/>
              <a:gd name="connsiteY4" fmla="*/ 1265403 h 14159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5843" h="1415961">
                <a:moveTo>
                  <a:pt x="0" y="1415961"/>
                </a:moveTo>
                <a:lnTo>
                  <a:pt x="0" y="0"/>
                </a:lnTo>
                <a:lnTo>
                  <a:pt x="2845843" y="0"/>
                </a:lnTo>
                <a:lnTo>
                  <a:pt x="2651432" y="24238"/>
                </a:lnTo>
                <a:cubicBezTo>
                  <a:pt x="1683526" y="169017"/>
                  <a:pt x="814319" y="615706"/>
                  <a:pt x="142714" y="1265403"/>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kumimoji="1" lang="zh-CN" altLang="en-US" sz="3200">
              <a:latin typeface="+mn-ea"/>
              <a:sym typeface="微软雅黑" panose="020B0503020204020204" charset="-122"/>
            </a:endParaRPr>
          </a:p>
        </p:txBody>
      </p:sp>
      <p:sp>
        <p:nvSpPr>
          <p:cNvPr id="16" name="标题 15"/>
          <p:cNvSpPr>
            <a:spLocks noGrp="1"/>
          </p:cNvSpPr>
          <p:nvPr>
            <p:ph type="title"/>
            <p:custDataLst>
              <p:tags r:id="rId3"/>
            </p:custDataLst>
          </p:nvPr>
        </p:nvSpPr>
        <p:spPr/>
        <p:txBody>
          <a:bodyPr/>
          <a:lstStyle/>
          <a:p>
            <a:r>
              <a:rPr lang="zh-CN" altLang="en-US"/>
              <a:t>成功的同学真的比我聪明吗</a:t>
            </a:r>
            <a:endParaRPr lang="zh-CN" altLang="en-US"/>
          </a:p>
        </p:txBody>
      </p:sp>
      <p:sp>
        <p:nvSpPr>
          <p:cNvPr id="12" name="矩形 11"/>
          <p:cNvSpPr/>
          <p:nvPr>
            <p:custDataLst>
              <p:tags r:id="rId4"/>
            </p:custDataLst>
          </p:nvPr>
        </p:nvSpPr>
        <p:spPr>
          <a:xfrm>
            <a:off x="703580" y="4004945"/>
            <a:ext cx="3938270" cy="1815465"/>
          </a:xfrm>
          <a:prstGeom prst="rect">
            <a:avLst/>
          </a:prstGeom>
        </p:spPr>
        <p:txBody>
          <a:bodyPr wrap="square" lIns="0" tIns="0" rIns="0" bIns="0">
            <a:noAutofit/>
          </a:bodyPr>
          <a:p>
            <a:pPr algn="just">
              <a:lnSpc>
                <a:spcPct val="150000"/>
              </a:lnSpc>
              <a:spcBef>
                <a:spcPct val="0"/>
              </a:spcBef>
              <a:spcAft>
                <a:spcPct val="0"/>
              </a:spcAft>
            </a:pPr>
            <a:r>
              <a:rPr lang="en-US" altLang="zh-CN" dirty="0">
                <a:solidFill>
                  <a:schemeClr val="tx1">
                    <a:lumMod val="75000"/>
                    <a:lumOff val="25000"/>
                  </a:schemeClr>
                </a:solidFill>
                <a:latin typeface="+mn-ea"/>
                <a:cs typeface="+mn-ea"/>
              </a:rPr>
              <a:t>byrbbs</a:t>
            </a:r>
            <a:r>
              <a:rPr lang="zh-CN" altLang="en-US" dirty="0">
                <a:solidFill>
                  <a:schemeClr val="tx1">
                    <a:lumMod val="75000"/>
                    <a:lumOff val="25000"/>
                  </a:schemeClr>
                </a:solidFill>
                <a:latin typeface="+mn-ea"/>
                <a:ea typeface="宋体" panose="02010600030101010101" pitchFamily="2" charset="-122"/>
                <a:cs typeface="+mn-ea"/>
              </a:rPr>
              <a:t>：北邮人论坛悄悄话</a:t>
            </a:r>
            <a:endParaRPr lang="zh-CN" altLang="en-US" dirty="0">
              <a:solidFill>
                <a:schemeClr val="tx1">
                  <a:lumMod val="75000"/>
                  <a:lumOff val="25000"/>
                </a:schemeClr>
              </a:solidFill>
              <a:latin typeface="+mn-ea"/>
              <a:ea typeface="宋体" panose="02010600030101010101" pitchFamily="2" charset="-122"/>
              <a:cs typeface="+mn-ea"/>
            </a:endParaRPr>
          </a:p>
          <a:p>
            <a:pPr algn="just">
              <a:lnSpc>
                <a:spcPct val="150000"/>
              </a:lnSpc>
              <a:spcBef>
                <a:spcPct val="0"/>
              </a:spcBef>
              <a:spcAft>
                <a:spcPct val="0"/>
              </a:spcAft>
            </a:pPr>
            <a:r>
              <a:rPr lang="zh-CN" altLang="en-US" dirty="0">
                <a:solidFill>
                  <a:schemeClr val="tx1">
                    <a:lumMod val="75000"/>
                    <a:lumOff val="25000"/>
                  </a:schemeClr>
                </a:solidFill>
                <a:latin typeface="+mn-ea"/>
                <a:ea typeface="宋体" panose="02010600030101010101" pitchFamily="2" charset="-122"/>
                <a:cs typeface="+mn-ea"/>
              </a:rPr>
              <a:t>社团或者学生工作认识的队伍</a:t>
            </a:r>
            <a:endParaRPr lang="zh-CN" altLang="en-US" dirty="0">
              <a:solidFill>
                <a:schemeClr val="tx1">
                  <a:lumMod val="75000"/>
                  <a:lumOff val="25000"/>
                </a:schemeClr>
              </a:solidFill>
              <a:latin typeface="+mn-ea"/>
              <a:ea typeface="宋体" panose="02010600030101010101" pitchFamily="2" charset="-122"/>
              <a:cs typeface="+mn-ea"/>
            </a:endParaRPr>
          </a:p>
          <a:p>
            <a:pPr algn="just">
              <a:lnSpc>
                <a:spcPct val="150000"/>
              </a:lnSpc>
              <a:spcBef>
                <a:spcPct val="0"/>
              </a:spcBef>
              <a:spcAft>
                <a:spcPct val="0"/>
              </a:spcAft>
            </a:pPr>
            <a:r>
              <a:rPr lang="en-US" altLang="zh-CN" dirty="0">
                <a:solidFill>
                  <a:schemeClr val="tx1">
                    <a:lumMod val="75000"/>
                    <a:lumOff val="25000"/>
                  </a:schemeClr>
                </a:solidFill>
                <a:latin typeface="+mn-ea"/>
                <a:ea typeface="宋体" panose="02010600030101010101" pitchFamily="2" charset="-122"/>
                <a:cs typeface="+mn-ea"/>
              </a:rPr>
              <a:t>github</a:t>
            </a:r>
            <a:endParaRPr lang="zh-CN" altLang="en-US" dirty="0">
              <a:solidFill>
                <a:schemeClr val="tx1">
                  <a:lumMod val="75000"/>
                  <a:lumOff val="25000"/>
                </a:schemeClr>
              </a:solidFill>
              <a:latin typeface="+mn-ea"/>
              <a:ea typeface="宋体" panose="02010600030101010101" pitchFamily="2" charset="-122"/>
              <a:cs typeface="+mn-ea"/>
            </a:endParaRPr>
          </a:p>
          <a:p>
            <a:pPr algn="just">
              <a:lnSpc>
                <a:spcPct val="150000"/>
              </a:lnSpc>
              <a:spcBef>
                <a:spcPct val="0"/>
              </a:spcBef>
              <a:spcAft>
                <a:spcPct val="0"/>
              </a:spcAft>
            </a:pPr>
            <a:r>
              <a:rPr lang="zh-CN" altLang="en-US" dirty="0">
                <a:solidFill>
                  <a:schemeClr val="tx1">
                    <a:lumMod val="75000"/>
                    <a:lumOff val="25000"/>
                  </a:schemeClr>
                </a:solidFill>
                <a:latin typeface="+mn-ea"/>
                <a:ea typeface="宋体" panose="02010600030101010101" pitchFamily="2" charset="-122"/>
                <a:cs typeface="+mn-ea"/>
              </a:rPr>
              <a:t>信息门户（多看通知）</a:t>
            </a:r>
            <a:endParaRPr lang="zh-CN" altLang="en-US" dirty="0">
              <a:solidFill>
                <a:schemeClr val="tx1">
                  <a:lumMod val="75000"/>
                  <a:lumOff val="25000"/>
                </a:schemeClr>
              </a:solidFill>
              <a:latin typeface="+mn-ea"/>
              <a:ea typeface="宋体" panose="02010600030101010101" pitchFamily="2" charset="-122"/>
              <a:cs typeface="+mn-ea"/>
            </a:endParaRPr>
          </a:p>
          <a:p>
            <a:pPr algn="just">
              <a:lnSpc>
                <a:spcPct val="150000"/>
              </a:lnSpc>
              <a:spcBef>
                <a:spcPct val="0"/>
              </a:spcBef>
              <a:spcAft>
                <a:spcPct val="0"/>
              </a:spcAft>
            </a:pPr>
            <a:endParaRPr lang="zh-CN" altLang="en-US" dirty="0">
              <a:solidFill>
                <a:schemeClr val="tx1">
                  <a:lumMod val="75000"/>
                  <a:lumOff val="25000"/>
                </a:schemeClr>
              </a:solidFill>
              <a:latin typeface="+mn-ea"/>
              <a:ea typeface="宋体" panose="02010600030101010101" pitchFamily="2" charset="-122"/>
              <a:cs typeface="+mn-ea"/>
            </a:endParaRPr>
          </a:p>
          <a:p>
            <a:pPr algn="just">
              <a:lnSpc>
                <a:spcPct val="150000"/>
              </a:lnSpc>
              <a:spcBef>
                <a:spcPct val="0"/>
              </a:spcBef>
              <a:spcAft>
                <a:spcPct val="0"/>
              </a:spcAft>
            </a:pPr>
            <a:endParaRPr lang="zh-CN" altLang="en-US" dirty="0">
              <a:solidFill>
                <a:schemeClr val="tx1">
                  <a:lumMod val="75000"/>
                  <a:lumOff val="25000"/>
                </a:schemeClr>
              </a:solidFill>
              <a:latin typeface="+mn-ea"/>
              <a:ea typeface="宋体" panose="02010600030101010101" pitchFamily="2" charset="-122"/>
              <a:cs typeface="+mn-ea"/>
            </a:endParaRPr>
          </a:p>
        </p:txBody>
      </p:sp>
      <p:pic>
        <p:nvPicPr>
          <p:cNvPr id="13" name="图形 1"/>
          <p:cNvPicPr>
            <a:picLocks noChangeAspect="1"/>
          </p:cNvPicPr>
          <p:nvPr>
            <p:custDataLst>
              <p:tags r:id="rId5"/>
            </p:custDataLst>
          </p:nvPr>
        </p:nvPicPr>
        <p:blipFill>
          <a:blip r:embed="rId6">
            <a:extLst>
              <a:ext uri="{96DAC541-7B7A-43D3-8B79-37D633B846F1}">
                <asvg:svgBlip xmlns:asvg="http://schemas.microsoft.com/office/drawing/2016/SVG/main" r:embed="rId7"/>
              </a:ext>
            </a:extLst>
          </a:blip>
          <a:stretch>
            <a:fillRect/>
          </a:stretch>
        </p:blipFill>
        <p:spPr>
          <a:xfrm>
            <a:off x="719175" y="2630222"/>
            <a:ext cx="565384" cy="562485"/>
          </a:xfrm>
          <a:prstGeom prst="rect">
            <a:avLst/>
          </a:prstGeom>
        </p:spPr>
      </p:pic>
      <p:sp>
        <p:nvSpPr>
          <p:cNvPr id="17" name="矩形 16"/>
          <p:cNvSpPr/>
          <p:nvPr>
            <p:custDataLst>
              <p:tags r:id="rId8"/>
            </p:custDataLst>
          </p:nvPr>
        </p:nvSpPr>
        <p:spPr>
          <a:xfrm>
            <a:off x="703580" y="3442586"/>
            <a:ext cx="3938410" cy="367545"/>
          </a:xfrm>
          <a:prstGeom prst="rect">
            <a:avLst/>
          </a:prstGeom>
          <a:noFill/>
        </p:spPr>
        <p:txBody>
          <a:bodyPr wrap="square" lIns="0" tIns="0" rIns="0" bIns="0" rtlCol="0">
            <a:noAutofit/>
          </a:bodyPr>
          <a:p>
            <a:pPr>
              <a:spcBef>
                <a:spcPct val="0"/>
              </a:spcBef>
              <a:spcAft>
                <a:spcPct val="0"/>
              </a:spcAft>
            </a:pPr>
            <a:r>
              <a:rPr kumimoji="1" lang="zh-CN" altLang="en-US" sz="2400" b="1">
                <a:solidFill>
                  <a:schemeClr val="tx1"/>
                </a:solidFill>
                <a:latin typeface="+mn-ea"/>
                <a:cs typeface="+mn-ea"/>
              </a:rPr>
              <a:t>获取信息的渠道</a:t>
            </a:r>
            <a:endParaRPr kumimoji="1" lang="zh-CN" altLang="en-US" sz="2400" b="1">
              <a:solidFill>
                <a:schemeClr val="tx1"/>
              </a:solidFill>
              <a:latin typeface="+mn-ea"/>
              <a:cs typeface="+mn-ea"/>
            </a:endParaRPr>
          </a:p>
        </p:txBody>
      </p:sp>
      <p:pic>
        <p:nvPicPr>
          <p:cNvPr id="2" name="图片 1" descr="1_1025464619_171_85_3_917668725_52f3d96d55b10ec839aaf44847be547b"/>
          <p:cNvPicPr>
            <a:picLocks noChangeAspect="1"/>
          </p:cNvPicPr>
          <p:nvPr/>
        </p:nvPicPr>
        <p:blipFill>
          <a:blip r:embed="rId9"/>
          <a:stretch>
            <a:fillRect/>
          </a:stretch>
        </p:blipFill>
        <p:spPr>
          <a:xfrm>
            <a:off x="7813040" y="3028950"/>
            <a:ext cx="2178050" cy="2178050"/>
          </a:xfrm>
          <a:prstGeom prst="rect">
            <a:avLst/>
          </a:prstGeom>
        </p:spPr>
      </p:pic>
    </p:spTree>
    <p:custDataLst>
      <p:tags r:id="rId10"/>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避免的误区</a:t>
            </a:r>
            <a:endParaRPr lang="zh-CN" altLang="en-US"/>
          </a:p>
        </p:txBody>
      </p:sp>
      <p:sp>
        <p:nvSpPr>
          <p:cNvPr id="6" name="节编号"/>
          <p:cNvSpPr>
            <a:spLocks noGrp="1"/>
          </p:cNvSpPr>
          <p:nvPr>
            <p:ph type="body" sz="quarter" idx="13"/>
            <p:custDataLst>
              <p:tags r:id="rId2"/>
            </p:custDataLst>
          </p:nvPr>
        </p:nvSpPr>
        <p:spPr/>
        <p:txBody>
          <a:bodyPr>
            <a:normAutofit/>
          </a:bodyPr>
          <a:lstStyle/>
          <a:p>
            <a:r>
              <a:rPr lang="zh-CN" altLang="en-US"/>
              <a:t>06</a:t>
            </a: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data/temp/8c0902de-7c03-11ef-af8a-766c4655749a.jpg@base@tag=imgScale&amp;m=1&amp;w=1852&amp;h=1903&amp;q=958c0902de-7c03-11ef-af8a-766c4655749a"/>
          <p:cNvPicPr>
            <a:picLocks noChangeAspect="1"/>
          </p:cNvPicPr>
          <p:nvPr>
            <p:custDataLst>
              <p:tags r:id="rId1"/>
            </p:custDataLst>
          </p:nvPr>
        </p:nvPicPr>
        <p:blipFill rotWithShape="1">
          <a:blip r:embed="rId2"/>
          <a:srcRect t="15751" b="15751"/>
          <a:stretch>
            <a:fillRect/>
          </a:stretch>
        </p:blipFill>
        <p:spPr>
          <a:xfrm>
            <a:off x="2" y="1"/>
            <a:ext cx="6672619" cy="6857999"/>
          </a:xfrm>
          <a:custGeom>
            <a:avLst/>
            <a:gdLst>
              <a:gd name="connsiteX0" fmla="*/ 3274961 w 6672619"/>
              <a:gd name="connsiteY0" fmla="*/ 0 h 6857999"/>
              <a:gd name="connsiteX1" fmla="*/ 6672619 w 6672619"/>
              <a:gd name="connsiteY1" fmla="*/ 0 h 6857999"/>
              <a:gd name="connsiteX2" fmla="*/ 5097370 w 6672619"/>
              <a:gd name="connsiteY2" fmla="*/ 6857999 h 6857999"/>
              <a:gd name="connsiteX3" fmla="*/ 2970144 w 6672619"/>
              <a:gd name="connsiteY3" fmla="*/ 6857999 h 6857999"/>
              <a:gd name="connsiteX4" fmla="*/ 0 w 6672619"/>
              <a:gd name="connsiteY4" fmla="*/ 4224227 h 6857999"/>
              <a:gd name="connsiteX5" fmla="*/ 0 w 6672619"/>
              <a:gd name="connsiteY5" fmla="*/ 1082072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2619" h="6857999">
                <a:moveTo>
                  <a:pt x="3274961" y="0"/>
                </a:moveTo>
                <a:lnTo>
                  <a:pt x="6672619" y="0"/>
                </a:lnTo>
                <a:lnTo>
                  <a:pt x="5097370" y="6857999"/>
                </a:lnTo>
                <a:lnTo>
                  <a:pt x="2970144" y="6857999"/>
                </a:lnTo>
                <a:lnTo>
                  <a:pt x="0" y="4224227"/>
                </a:lnTo>
                <a:lnTo>
                  <a:pt x="0" y="1082072"/>
                </a:lnTo>
                <a:close/>
              </a:path>
            </a:pathLst>
          </a:custGeom>
          <a:ln w="3175" cap="flat" cmpd="sng" algn="ctr">
            <a:solidFill>
              <a:schemeClr val="tx1">
                <a:lumMod val="40000"/>
                <a:lumOff val="60000"/>
                <a:alpha val="20000"/>
              </a:schemeClr>
            </a:solidFill>
            <a:prstDash val="solid"/>
            <a:round/>
            <a:headEnd type="none" w="med" len="med"/>
            <a:tailEnd type="none" w="med" len="med"/>
          </a:ln>
        </p:spPr>
      </p:pic>
      <p:sp>
        <p:nvSpPr>
          <p:cNvPr id="6" name="标题 5"/>
          <p:cNvSpPr>
            <a:spLocks noGrp="1"/>
          </p:cNvSpPr>
          <p:nvPr>
            <p:ph type="title"/>
            <p:custDataLst>
              <p:tags r:id="rId3"/>
            </p:custDataLst>
          </p:nvPr>
        </p:nvSpPr>
        <p:spPr>
          <a:xfrm>
            <a:off x="6799081" y="613644"/>
            <a:ext cx="4507556" cy="936040"/>
          </a:xfrm>
        </p:spPr>
        <p:txBody>
          <a:bodyPr>
            <a:normAutofit/>
          </a:bodyPr>
          <a:lstStyle/>
          <a:p>
            <a:pPr algn="r">
              <a:lnSpc>
                <a:spcPct val="120000"/>
              </a:lnSpc>
            </a:pPr>
            <a:r>
              <a:rPr lang="zh-CN" altLang="en-US" sz="3600" dirty="0"/>
              <a:t>忽视个人特点</a:t>
            </a:r>
            <a:endParaRPr lang="zh-CN" altLang="en-US" sz="3600" dirty="0"/>
          </a:p>
        </p:txBody>
      </p:sp>
      <p:sp>
        <p:nvSpPr>
          <p:cNvPr id="9" name="矩形 8"/>
          <p:cNvSpPr/>
          <p:nvPr>
            <p:custDataLst>
              <p:tags r:id="rId4"/>
            </p:custDataLst>
          </p:nvPr>
        </p:nvSpPr>
        <p:spPr>
          <a:xfrm>
            <a:off x="7423503" y="2094433"/>
            <a:ext cx="3785800" cy="190798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10" name="矩形 9"/>
          <p:cNvSpPr/>
          <p:nvPr>
            <p:custDataLst>
              <p:tags r:id="rId5"/>
            </p:custDataLst>
          </p:nvPr>
        </p:nvSpPr>
        <p:spPr>
          <a:xfrm>
            <a:off x="7742905" y="3126933"/>
            <a:ext cx="3024389" cy="599013"/>
          </a:xfrm>
          <a:prstGeom prst="rect">
            <a:avLst/>
          </a:prstGeom>
          <a:noFill/>
        </p:spPr>
        <p:txBody>
          <a:bodyPr wrap="square" lIns="0" tIns="0" rIns="0" bIns="0" rtlCol="0" anchor="t" anchorCtr="0">
            <a:noAutofit/>
          </a:bodyPr>
          <a:p>
            <a:pPr algn="r">
              <a:lnSpc>
                <a:spcPct val="150000"/>
              </a:lnSpc>
              <a:spcBef>
                <a:spcPct val="0"/>
              </a:spcBef>
              <a:spcAft>
                <a:spcPct val="0"/>
              </a:spcAft>
            </a:pPr>
            <a:r>
              <a:rPr lang="zh-CN" altLang="en-US" sz="2000" kern="0" dirty="0">
                <a:solidFill>
                  <a:schemeClr val="lt1">
                    <a:lumMod val="100000"/>
                  </a:schemeClr>
                </a:solidFill>
                <a:latin typeface="+mn-ea"/>
                <a:cs typeface="+mn-ea"/>
              </a:rPr>
              <a:t>我真的适合学习计算机吗</a:t>
            </a:r>
            <a:endParaRPr lang="zh-CN" altLang="en-US" sz="2000" kern="0" dirty="0">
              <a:solidFill>
                <a:schemeClr val="lt1">
                  <a:lumMod val="100000"/>
                </a:schemeClr>
              </a:solidFill>
              <a:latin typeface="+mn-ea"/>
              <a:cs typeface="+mn-ea"/>
            </a:endParaRPr>
          </a:p>
          <a:p>
            <a:pPr algn="r">
              <a:lnSpc>
                <a:spcPct val="150000"/>
              </a:lnSpc>
              <a:spcBef>
                <a:spcPct val="0"/>
              </a:spcBef>
              <a:spcAft>
                <a:spcPct val="0"/>
              </a:spcAft>
            </a:pPr>
            <a:r>
              <a:rPr lang="zh-CN" altLang="en-US" sz="2000" kern="0" dirty="0">
                <a:solidFill>
                  <a:schemeClr val="lt1">
                    <a:lumMod val="100000"/>
                  </a:schemeClr>
                </a:solidFill>
                <a:latin typeface="+mn-ea"/>
                <a:cs typeface="+mn-ea"/>
              </a:rPr>
              <a:t>我应该转专业吗</a:t>
            </a:r>
            <a:endParaRPr lang="zh-CN" altLang="en-US" sz="2000" kern="0" dirty="0">
              <a:solidFill>
                <a:schemeClr val="lt1">
                  <a:lumMod val="100000"/>
                </a:schemeClr>
              </a:solidFill>
              <a:latin typeface="+mn-ea"/>
              <a:cs typeface="+mn-ea"/>
            </a:endParaRPr>
          </a:p>
        </p:txBody>
      </p:sp>
      <p:sp>
        <p:nvSpPr>
          <p:cNvPr id="11" name="矩形 10"/>
          <p:cNvSpPr/>
          <p:nvPr>
            <p:custDataLst>
              <p:tags r:id="rId6"/>
            </p:custDataLst>
          </p:nvPr>
        </p:nvSpPr>
        <p:spPr>
          <a:xfrm>
            <a:off x="7742905" y="2366845"/>
            <a:ext cx="3024389" cy="599013"/>
          </a:xfrm>
          <a:prstGeom prst="rect">
            <a:avLst/>
          </a:prstGeom>
          <a:noFill/>
        </p:spPr>
        <p:txBody>
          <a:bodyPr wrap="square" lIns="0" tIns="0" rIns="0" bIns="0" rtlCol="0" anchor="b">
            <a:noAutofit/>
          </a:bodyPr>
          <a:p>
            <a:pPr algn="r">
              <a:spcBef>
                <a:spcPct val="0"/>
              </a:spcBef>
              <a:spcAft>
                <a:spcPct val="0"/>
              </a:spcAft>
            </a:pPr>
            <a:r>
              <a:rPr lang="zh-CN" altLang="en-US" sz="2800" b="1" kern="0">
                <a:solidFill>
                  <a:schemeClr val="lt1">
                    <a:lumMod val="100000"/>
                  </a:schemeClr>
                </a:solidFill>
                <a:latin typeface="+mn-ea"/>
                <a:cs typeface="+mn-ea"/>
              </a:rPr>
              <a:t>重视个人特点</a:t>
            </a:r>
            <a:endParaRPr lang="zh-CN" altLang="en-US" sz="2800" b="1" kern="0">
              <a:solidFill>
                <a:schemeClr val="lt1">
                  <a:lumMod val="100000"/>
                </a:schemeClr>
              </a:solidFill>
              <a:latin typeface="+mn-ea"/>
              <a:cs typeface="+mn-ea"/>
            </a:endParaRPr>
          </a:p>
        </p:txBody>
      </p:sp>
      <p:sp>
        <p:nvSpPr>
          <p:cNvPr id="12" name="矩形 11"/>
          <p:cNvSpPr/>
          <p:nvPr>
            <p:custDataLst>
              <p:tags r:id="rId7"/>
            </p:custDataLst>
          </p:nvPr>
        </p:nvSpPr>
        <p:spPr>
          <a:xfrm>
            <a:off x="7423503" y="4188008"/>
            <a:ext cx="3785800" cy="1907982"/>
          </a:xfrm>
          <a:prstGeom prst="rect">
            <a:avLst/>
          </a:prstGeom>
          <a:noFill/>
          <a:ln w="9525">
            <a:solidFill>
              <a:schemeClr val="accent1">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13" name="矩形 12"/>
          <p:cNvSpPr/>
          <p:nvPr>
            <p:custDataLst>
              <p:tags r:id="rId8"/>
            </p:custDataLst>
          </p:nvPr>
        </p:nvSpPr>
        <p:spPr>
          <a:xfrm>
            <a:off x="7742905" y="5221143"/>
            <a:ext cx="3024389" cy="599013"/>
          </a:xfrm>
          <a:prstGeom prst="rect">
            <a:avLst/>
          </a:prstGeom>
          <a:noFill/>
        </p:spPr>
        <p:txBody>
          <a:bodyPr wrap="square" lIns="0" tIns="0" rIns="0" bIns="0" rtlCol="0" anchor="t" anchorCtr="0">
            <a:noAutofit/>
          </a:bodyPr>
          <a:p>
            <a:pPr algn="r">
              <a:lnSpc>
                <a:spcPct val="150000"/>
              </a:lnSpc>
              <a:spcBef>
                <a:spcPct val="0"/>
              </a:spcBef>
              <a:spcAft>
                <a:spcPct val="0"/>
              </a:spcAft>
            </a:pPr>
            <a:r>
              <a:rPr lang="zh-CN" altLang="en-US" sz="2000" kern="0">
                <a:solidFill>
                  <a:schemeClr val="tx1">
                    <a:lumMod val="85000"/>
                    <a:lumOff val="15000"/>
                  </a:schemeClr>
                </a:solidFill>
                <a:latin typeface="+mn-ea"/>
                <a:cs typeface="+mn-ea"/>
              </a:rPr>
              <a:t>标准答案未必适合自己</a:t>
            </a:r>
            <a:endParaRPr lang="zh-CN" altLang="en-US" sz="2000" kern="0">
              <a:solidFill>
                <a:schemeClr val="tx1">
                  <a:lumMod val="85000"/>
                  <a:lumOff val="15000"/>
                </a:schemeClr>
              </a:solidFill>
              <a:latin typeface="+mn-ea"/>
              <a:cs typeface="+mn-ea"/>
            </a:endParaRPr>
          </a:p>
          <a:p>
            <a:pPr algn="r">
              <a:lnSpc>
                <a:spcPct val="150000"/>
              </a:lnSpc>
              <a:spcBef>
                <a:spcPct val="0"/>
              </a:spcBef>
              <a:spcAft>
                <a:spcPct val="0"/>
              </a:spcAft>
            </a:pPr>
            <a:r>
              <a:rPr lang="zh-CN" altLang="en-US" sz="2000" kern="0">
                <a:solidFill>
                  <a:schemeClr val="tx1">
                    <a:lumMod val="85000"/>
                    <a:lumOff val="15000"/>
                  </a:schemeClr>
                </a:solidFill>
                <a:latin typeface="+mn-ea"/>
                <a:cs typeface="+mn-ea"/>
              </a:rPr>
              <a:t>是否读研</a:t>
            </a:r>
            <a:endParaRPr lang="zh-CN" altLang="en-US" sz="2000" kern="0">
              <a:solidFill>
                <a:schemeClr val="tx1">
                  <a:lumMod val="85000"/>
                  <a:lumOff val="15000"/>
                </a:schemeClr>
              </a:solidFill>
              <a:latin typeface="+mn-ea"/>
              <a:cs typeface="+mn-ea"/>
            </a:endParaRPr>
          </a:p>
        </p:txBody>
      </p:sp>
      <p:sp>
        <p:nvSpPr>
          <p:cNvPr id="14" name="矩形 13"/>
          <p:cNvSpPr/>
          <p:nvPr>
            <p:custDataLst>
              <p:tags r:id="rId9"/>
            </p:custDataLst>
          </p:nvPr>
        </p:nvSpPr>
        <p:spPr>
          <a:xfrm>
            <a:off x="7742905" y="4461056"/>
            <a:ext cx="3024389" cy="599013"/>
          </a:xfrm>
          <a:prstGeom prst="rect">
            <a:avLst/>
          </a:prstGeom>
          <a:noFill/>
        </p:spPr>
        <p:txBody>
          <a:bodyPr wrap="square" lIns="0" tIns="0" rIns="0" bIns="0" rtlCol="0" anchor="b">
            <a:noAutofit/>
          </a:bodyPr>
          <a:p>
            <a:pPr algn="r">
              <a:spcBef>
                <a:spcPct val="0"/>
              </a:spcBef>
              <a:spcAft>
                <a:spcPct val="0"/>
              </a:spcAft>
            </a:pPr>
            <a:r>
              <a:rPr lang="zh-CN" altLang="en-US" sz="2800" b="1" kern="0" dirty="0">
                <a:solidFill>
                  <a:schemeClr val="accent1"/>
                </a:solidFill>
                <a:latin typeface="+mn-ea"/>
                <a:cs typeface="+mn-ea"/>
              </a:rPr>
              <a:t>避免盲目跟风</a:t>
            </a:r>
            <a:endParaRPr lang="zh-CN" altLang="en-US" sz="2800" b="1" kern="0" dirty="0">
              <a:solidFill>
                <a:schemeClr val="accent1"/>
              </a:solidFill>
              <a:latin typeface="+mn-ea"/>
              <a:cs typeface="+mn-ea"/>
            </a:endParaRPr>
          </a:p>
        </p:txBody>
      </p:sp>
    </p:spTree>
    <p:custDataLst>
      <p:tags r:id="rId10"/>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696914" y="1040308"/>
            <a:ext cx="2328499" cy="2833192"/>
          </a:xfrm>
          <a:noFill/>
        </p:spPr>
        <p:txBody>
          <a:bodyPr lIns="0" tIns="0" rIns="0" bIns="0" anchor="t" anchorCtr="0">
            <a:noAutofit/>
          </a:bodyPr>
          <a:lstStyle/>
          <a:p>
            <a:pPr algn="l">
              <a:lnSpc>
                <a:spcPct val="150000"/>
              </a:lnSpc>
            </a:pPr>
            <a:r>
              <a:rPr lang="zh-CN" altLang="en-US" sz="3600" spc="0" dirty="0">
                <a:solidFill>
                  <a:schemeClr val="tx1"/>
                </a:solidFill>
              </a:rPr>
              <a:t>被动学习与依赖</a:t>
            </a:r>
            <a:endParaRPr lang="zh-CN" altLang="en-US" sz="3600" spc="0" dirty="0">
              <a:solidFill>
                <a:schemeClr val="tx1"/>
              </a:solidFill>
            </a:endParaRPr>
          </a:p>
        </p:txBody>
      </p:sp>
      <p:pic>
        <p:nvPicPr>
          <p:cNvPr id="15" name="图片 14" descr="/data/temp/8bdbe18e-7c03-11ef-8d63-2e4aefca0837.jpg@base@tag=imgScale&amp;m=1&amp;w=690&amp;h=986&amp;q=958bdbe18e-7c03-11ef-8d63-2e4aefca0837"/>
          <p:cNvPicPr>
            <a:picLocks noChangeAspect="1"/>
          </p:cNvPicPr>
          <p:nvPr>
            <p:custDataLst>
              <p:tags r:id="rId2"/>
            </p:custDataLst>
          </p:nvPr>
        </p:nvPicPr>
        <p:blipFill>
          <a:blip r:embed="rId3"/>
          <a:srcRect t="6970" r="3054" b="484"/>
          <a:stretch>
            <a:fillRect/>
          </a:stretch>
        </p:blipFill>
        <p:spPr>
          <a:xfrm>
            <a:off x="7459544" y="2232236"/>
            <a:ext cx="2486841" cy="3554086"/>
          </a:xfrm>
          <a:custGeom>
            <a:avLst/>
            <a:gdLst>
              <a:gd name="connsiteX0" fmla="*/ 0 w 2539023"/>
              <a:gd name="connsiteY0" fmla="*/ 0 h 3628665"/>
              <a:gd name="connsiteX1" fmla="*/ 2539023 w 2539023"/>
              <a:gd name="connsiteY1" fmla="*/ 0 h 3628665"/>
              <a:gd name="connsiteX2" fmla="*/ 2539023 w 2539023"/>
              <a:gd name="connsiteY2" fmla="*/ 3628665 h 3628665"/>
              <a:gd name="connsiteX3" fmla="*/ 0 w 2539023"/>
              <a:gd name="connsiteY3" fmla="*/ 3628665 h 3628665"/>
            </a:gdLst>
            <a:ahLst/>
            <a:cxnLst>
              <a:cxn ang="0">
                <a:pos x="connsiteX0" y="connsiteY0"/>
              </a:cxn>
              <a:cxn ang="0">
                <a:pos x="connsiteX1" y="connsiteY1"/>
              </a:cxn>
              <a:cxn ang="0">
                <a:pos x="connsiteX2" y="connsiteY2"/>
              </a:cxn>
              <a:cxn ang="0">
                <a:pos x="connsiteX3" y="connsiteY3"/>
              </a:cxn>
            </a:cxnLst>
            <a:rect l="l" t="t" r="r" b="b"/>
            <a:pathLst>
              <a:path w="2539023" h="3628665">
                <a:moveTo>
                  <a:pt x="0" y="0"/>
                </a:moveTo>
                <a:lnTo>
                  <a:pt x="2539023" y="0"/>
                </a:lnTo>
                <a:lnTo>
                  <a:pt x="2539023" y="3628665"/>
                </a:lnTo>
                <a:lnTo>
                  <a:pt x="0" y="3628665"/>
                </a:lnTo>
                <a:close/>
              </a:path>
            </a:pathLst>
          </a:custGeom>
          <a:solidFill>
            <a:schemeClr val="accent1"/>
          </a:solidFill>
          <a:ln>
            <a:noFill/>
          </a:ln>
        </p:spPr>
      </p:pic>
      <p:sp>
        <p:nvSpPr>
          <p:cNvPr id="16" name="矩形 15"/>
          <p:cNvSpPr/>
          <p:nvPr>
            <p:custDataLst>
              <p:tags r:id="rId4"/>
            </p:custDataLst>
          </p:nvPr>
        </p:nvSpPr>
        <p:spPr>
          <a:xfrm flipH="1">
            <a:off x="2453201" y="4901777"/>
            <a:ext cx="4304668" cy="800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 name="矩形 1"/>
          <p:cNvSpPr/>
          <p:nvPr>
            <p:custDataLst>
              <p:tags r:id="rId5"/>
            </p:custDataLst>
          </p:nvPr>
        </p:nvSpPr>
        <p:spPr>
          <a:xfrm rot="5400000" flipH="1">
            <a:off x="1142560" y="3527001"/>
            <a:ext cx="4438653" cy="800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pic>
        <p:nvPicPr>
          <p:cNvPr id="21" name="图片 20" descr="/data/temp/8bdbe197-7c03-11ef-8d63-2e4aefca0837.jpg@base@tag=imgScale&amp;m=1&amp;w=690&amp;h=986&amp;q=958bdbe197-7c03-11ef-8d63-2e4aefca0837"/>
          <p:cNvPicPr>
            <a:picLocks noChangeAspect="1"/>
          </p:cNvPicPr>
          <p:nvPr>
            <p:custDataLst>
              <p:tags r:id="rId6"/>
            </p:custDataLst>
          </p:nvPr>
        </p:nvPicPr>
        <p:blipFill>
          <a:blip r:embed="rId7"/>
          <a:srcRect t="2361" b="2361"/>
          <a:stretch>
            <a:fillRect/>
          </a:stretch>
        </p:blipFill>
        <p:spPr>
          <a:xfrm>
            <a:off x="3394270" y="1347680"/>
            <a:ext cx="2486841" cy="3554088"/>
          </a:xfrm>
          <a:custGeom>
            <a:avLst/>
            <a:gdLst>
              <a:gd name="connsiteX0" fmla="*/ 0 w 2539023"/>
              <a:gd name="connsiteY0" fmla="*/ 0 h 3628666"/>
              <a:gd name="connsiteX1" fmla="*/ 2539023 w 2539023"/>
              <a:gd name="connsiteY1" fmla="*/ 0 h 3628666"/>
              <a:gd name="connsiteX2" fmla="*/ 2539023 w 2539023"/>
              <a:gd name="connsiteY2" fmla="*/ 3628666 h 3628666"/>
              <a:gd name="connsiteX3" fmla="*/ 0 w 2539023"/>
              <a:gd name="connsiteY3" fmla="*/ 3628666 h 3628666"/>
            </a:gdLst>
            <a:ahLst/>
            <a:cxnLst>
              <a:cxn ang="0">
                <a:pos x="connsiteX0" y="connsiteY0"/>
              </a:cxn>
              <a:cxn ang="0">
                <a:pos x="connsiteX1" y="connsiteY1"/>
              </a:cxn>
              <a:cxn ang="0">
                <a:pos x="connsiteX2" y="connsiteY2"/>
              </a:cxn>
              <a:cxn ang="0">
                <a:pos x="connsiteX3" y="connsiteY3"/>
              </a:cxn>
            </a:cxnLst>
            <a:rect l="l" t="t" r="r" b="b"/>
            <a:pathLst>
              <a:path w="2539023" h="3628666">
                <a:moveTo>
                  <a:pt x="0" y="0"/>
                </a:moveTo>
                <a:lnTo>
                  <a:pt x="2539023" y="0"/>
                </a:lnTo>
                <a:lnTo>
                  <a:pt x="2539023" y="3628666"/>
                </a:lnTo>
                <a:lnTo>
                  <a:pt x="0" y="3628666"/>
                </a:lnTo>
                <a:close/>
              </a:path>
            </a:pathLst>
          </a:custGeom>
          <a:solidFill>
            <a:schemeClr val="accent1"/>
          </a:solidFill>
        </p:spPr>
      </p:pic>
      <p:sp>
        <p:nvSpPr>
          <p:cNvPr id="22" name="文本框 21"/>
          <p:cNvSpPr txBox="1"/>
          <p:nvPr>
            <p:custDataLst>
              <p:tags r:id="rId8"/>
            </p:custDataLst>
          </p:nvPr>
        </p:nvSpPr>
        <p:spPr>
          <a:xfrm>
            <a:off x="7593529" y="1342600"/>
            <a:ext cx="915147" cy="713316"/>
          </a:xfrm>
          <a:prstGeom prst="rect">
            <a:avLst/>
          </a:prstGeom>
          <a:noFill/>
        </p:spPr>
        <p:txBody>
          <a:bodyPr wrap="square" lIns="0" tIns="0" rIns="0" bIns="0" anchor="t" anchorCtr="0">
            <a:noAutofit/>
          </a:bodyPr>
          <a:lstStyle/>
          <a:p>
            <a:pPr>
              <a:lnSpc>
                <a:spcPct val="150000"/>
              </a:lnSpc>
            </a:pPr>
            <a:r>
              <a:rPr lang="zh-CN" altLang="en-US" sz="1600" b="1" dirty="0">
                <a:latin typeface="+mn-ea"/>
              </a:rPr>
              <a:t>减少依赖</a:t>
            </a:r>
            <a:endParaRPr lang="zh-CN" altLang="en-US" sz="1600" b="1" dirty="0">
              <a:latin typeface="+mn-ea"/>
            </a:endParaRPr>
          </a:p>
        </p:txBody>
      </p:sp>
      <p:sp>
        <p:nvSpPr>
          <p:cNvPr id="23" name="文本框 22"/>
          <p:cNvSpPr txBox="1"/>
          <p:nvPr>
            <p:custDataLst>
              <p:tags r:id="rId9"/>
            </p:custDataLst>
          </p:nvPr>
        </p:nvSpPr>
        <p:spPr>
          <a:xfrm>
            <a:off x="8651440" y="1342600"/>
            <a:ext cx="2173606" cy="713316"/>
          </a:xfrm>
          <a:prstGeom prst="rect">
            <a:avLst/>
          </a:prstGeom>
          <a:noFill/>
        </p:spPr>
        <p:txBody>
          <a:bodyPr wrap="square" lIns="0" tIns="0" rIns="0" bIns="0" anchor="t" anchorCtr="0">
            <a:noAutofit/>
          </a:bodyPr>
          <a:lstStyle>
            <a:defPPr>
              <a:defRPr lang="zh-CN"/>
            </a:defPPr>
            <a:lvl1pPr algn="just">
              <a:defRPr sz="1400" spc="0">
                <a:ln>
                  <a:noFill/>
                  <a:prstDash val="sysDot"/>
                </a:ln>
                <a:solidFill>
                  <a:schemeClr val="tx1">
                    <a:lumMod val="75000"/>
                    <a:lumOff val="25000"/>
                  </a:schemeClr>
                </a:solidFill>
                <a:latin typeface="微软雅黑 Light" panose="020B0502040204020203" pitchFamily="34" charset="-122"/>
                <a:ea typeface="微软雅黑 Light" panose="020B0502040204020203" pitchFamily="34" charset="-122"/>
              </a:defRPr>
            </a:lvl1pPr>
          </a:lstStyle>
          <a:p>
            <a:pPr>
              <a:lnSpc>
                <a:spcPct val="150000"/>
              </a:lnSpc>
            </a:pPr>
            <a:r>
              <a:rPr lang="zh-CN" altLang="en-US" spc="0" dirty="0">
                <a:ln>
                  <a:noFill/>
                  <a:prstDash val="sysDot"/>
                </a:ln>
                <a:solidFill>
                  <a:schemeClr val="tx1">
                    <a:lumMod val="85000"/>
                    <a:lumOff val="15000"/>
                  </a:schemeClr>
                </a:solidFill>
                <a:latin typeface="+mn-ea"/>
                <a:ea typeface="+mn-ea"/>
                <a:sym typeface="+mn-ea"/>
              </a:rPr>
              <a:t>独立思考解决问题</a:t>
            </a:r>
            <a:endParaRPr lang="zh-CN" altLang="en-US" spc="0" dirty="0">
              <a:ln>
                <a:noFill/>
                <a:prstDash val="sysDot"/>
              </a:ln>
              <a:solidFill>
                <a:schemeClr val="tx1">
                  <a:lumMod val="85000"/>
                  <a:lumOff val="15000"/>
                </a:schemeClr>
              </a:solidFill>
              <a:latin typeface="+mn-ea"/>
              <a:ea typeface="+mn-ea"/>
              <a:sym typeface="+mn-ea"/>
            </a:endParaRPr>
          </a:p>
          <a:p>
            <a:pPr>
              <a:lnSpc>
                <a:spcPct val="150000"/>
              </a:lnSpc>
            </a:pPr>
            <a:r>
              <a:rPr lang="en-US" altLang="zh-CN" spc="0" dirty="0">
                <a:ln>
                  <a:noFill/>
                  <a:prstDash val="sysDot"/>
                </a:ln>
                <a:solidFill>
                  <a:schemeClr val="tx1">
                    <a:lumMod val="85000"/>
                    <a:lumOff val="15000"/>
                  </a:schemeClr>
                </a:solidFill>
                <a:latin typeface="+mn-ea"/>
                <a:ea typeface="+mn-ea"/>
                <a:sym typeface="+mn-ea"/>
              </a:rPr>
              <a:t>gpt</a:t>
            </a:r>
            <a:r>
              <a:rPr lang="zh-CN" altLang="en-US" spc="0" dirty="0">
                <a:ln>
                  <a:noFill/>
                  <a:prstDash val="sysDot"/>
                </a:ln>
                <a:solidFill>
                  <a:schemeClr val="tx1">
                    <a:lumMod val="85000"/>
                    <a:lumOff val="15000"/>
                  </a:schemeClr>
                </a:solidFill>
                <a:latin typeface="+mn-ea"/>
                <a:ea typeface="宋体" panose="02010600030101010101" pitchFamily="2" charset="-122"/>
                <a:sym typeface="+mn-ea"/>
              </a:rPr>
              <a:t>不是万能的</a:t>
            </a:r>
            <a:endParaRPr lang="zh-CN" altLang="en-US" spc="0" dirty="0">
              <a:ln>
                <a:noFill/>
                <a:prstDash val="sysDot"/>
              </a:ln>
              <a:solidFill>
                <a:schemeClr val="tx1">
                  <a:lumMod val="85000"/>
                  <a:lumOff val="15000"/>
                </a:schemeClr>
              </a:solidFill>
              <a:latin typeface="+mn-ea"/>
              <a:ea typeface="宋体" panose="02010600030101010101" pitchFamily="2" charset="-122"/>
              <a:sym typeface="+mn-ea"/>
            </a:endParaRPr>
          </a:p>
        </p:txBody>
      </p:sp>
      <p:sp>
        <p:nvSpPr>
          <p:cNvPr id="24" name="文本框 23"/>
          <p:cNvSpPr txBox="1"/>
          <p:nvPr>
            <p:custDataLst>
              <p:tags r:id="rId10"/>
            </p:custDataLst>
          </p:nvPr>
        </p:nvSpPr>
        <p:spPr>
          <a:xfrm flipH="1">
            <a:off x="3550481" y="5073228"/>
            <a:ext cx="915036" cy="713105"/>
          </a:xfrm>
          <a:prstGeom prst="rect">
            <a:avLst/>
          </a:prstGeom>
          <a:noFill/>
        </p:spPr>
        <p:txBody>
          <a:bodyPr wrap="square" lIns="0" tIns="0" rIns="0" bIns="0" anchor="t" anchorCtr="0">
            <a:noAutofit/>
          </a:bodyPr>
          <a:lstStyle/>
          <a:p>
            <a:pPr algn="l">
              <a:lnSpc>
                <a:spcPct val="150000"/>
              </a:lnSpc>
            </a:pPr>
            <a:r>
              <a:rPr lang="zh-CN" altLang="en-US" sz="1600" b="1" dirty="0">
                <a:latin typeface="+mn-ea"/>
              </a:rPr>
              <a:t>主动学习</a:t>
            </a:r>
            <a:endParaRPr lang="zh-CN" altLang="en-US" sz="1600" b="1" dirty="0">
              <a:latin typeface="+mn-ea"/>
            </a:endParaRPr>
          </a:p>
        </p:txBody>
      </p:sp>
      <p:sp>
        <p:nvSpPr>
          <p:cNvPr id="25" name="文本框 24"/>
          <p:cNvSpPr txBox="1"/>
          <p:nvPr>
            <p:custDataLst>
              <p:tags r:id="rId11"/>
            </p:custDataLst>
          </p:nvPr>
        </p:nvSpPr>
        <p:spPr>
          <a:xfrm flipH="1">
            <a:off x="4600137" y="5073228"/>
            <a:ext cx="2172972" cy="713105"/>
          </a:xfrm>
          <a:prstGeom prst="rect">
            <a:avLst/>
          </a:prstGeom>
          <a:noFill/>
        </p:spPr>
        <p:txBody>
          <a:bodyPr wrap="square" lIns="0" tIns="0" rIns="0" bIns="0" anchor="t" anchorCtr="0">
            <a:noAutofit/>
          </a:bodyPr>
          <a:lstStyle>
            <a:defPPr>
              <a:defRPr lang="zh-CN"/>
            </a:defPPr>
            <a:lvl1pPr algn="just">
              <a:defRPr sz="1400" spc="0">
                <a:ln>
                  <a:noFill/>
                  <a:prstDash val="sysDot"/>
                </a:ln>
                <a:solidFill>
                  <a:schemeClr val="tx1">
                    <a:lumMod val="75000"/>
                    <a:lumOff val="25000"/>
                  </a:schemeClr>
                </a:solidFill>
                <a:latin typeface="微软雅黑 Light" panose="020B0502040204020203" pitchFamily="34" charset="-122"/>
                <a:ea typeface="微软雅黑 Light" panose="020B0502040204020203" pitchFamily="34" charset="-122"/>
              </a:defRPr>
            </a:lvl1pPr>
          </a:lstStyle>
          <a:p>
            <a:pPr>
              <a:lnSpc>
                <a:spcPct val="150000"/>
              </a:lnSpc>
            </a:pPr>
            <a:r>
              <a:rPr lang="zh-CN" altLang="en-US" spc="0" dirty="0">
                <a:ln>
                  <a:noFill/>
                  <a:prstDash val="sysDot"/>
                </a:ln>
                <a:solidFill>
                  <a:schemeClr val="tx1">
                    <a:lumMod val="85000"/>
                    <a:lumOff val="15000"/>
                  </a:schemeClr>
                </a:solidFill>
                <a:latin typeface="+mn-ea"/>
                <a:ea typeface="+mn-ea"/>
                <a:sym typeface="+mn-ea"/>
              </a:rPr>
              <a:t>不要拘泥于课堂知识</a:t>
            </a:r>
            <a:endParaRPr lang="zh-CN" altLang="en-US" spc="0" dirty="0">
              <a:ln>
                <a:noFill/>
                <a:prstDash val="sysDot"/>
              </a:ln>
              <a:solidFill>
                <a:schemeClr val="tx1">
                  <a:lumMod val="85000"/>
                  <a:lumOff val="15000"/>
                </a:schemeClr>
              </a:solidFill>
              <a:latin typeface="+mn-ea"/>
              <a:ea typeface="+mn-ea"/>
              <a:sym typeface="+mn-ea"/>
            </a:endParaRPr>
          </a:p>
          <a:p>
            <a:pPr>
              <a:lnSpc>
                <a:spcPct val="150000"/>
              </a:lnSpc>
            </a:pPr>
            <a:r>
              <a:rPr lang="zh-CN" altLang="en-US" spc="0" dirty="0">
                <a:ln>
                  <a:noFill/>
                  <a:prstDash val="sysDot"/>
                </a:ln>
                <a:solidFill>
                  <a:schemeClr val="tx1">
                    <a:lumMod val="85000"/>
                    <a:lumOff val="15000"/>
                  </a:schemeClr>
                </a:solidFill>
                <a:latin typeface="+mn-ea"/>
                <a:ea typeface="+mn-ea"/>
                <a:sym typeface="+mn-ea"/>
              </a:rPr>
              <a:t>探索新路径</a:t>
            </a:r>
            <a:endParaRPr lang="zh-CN" altLang="en-US" spc="0" dirty="0">
              <a:ln>
                <a:noFill/>
                <a:prstDash val="sysDot"/>
              </a:ln>
              <a:solidFill>
                <a:schemeClr val="tx1">
                  <a:lumMod val="85000"/>
                  <a:lumOff val="15000"/>
                </a:schemeClr>
              </a:solidFill>
              <a:latin typeface="+mn-ea"/>
              <a:ea typeface="+mn-ea"/>
              <a:sym typeface="+mn-ea"/>
            </a:endParaRPr>
          </a:p>
        </p:txBody>
      </p:sp>
      <p:sp>
        <p:nvSpPr>
          <p:cNvPr id="26" name="序号"/>
          <p:cNvSpPr txBox="1"/>
          <p:nvPr>
            <p:custDataLst>
              <p:tags r:id="rId12"/>
            </p:custDataLst>
          </p:nvPr>
        </p:nvSpPr>
        <p:spPr>
          <a:xfrm flipH="1">
            <a:off x="2467171" y="5073228"/>
            <a:ext cx="735966" cy="713105"/>
          </a:xfrm>
          <a:prstGeom prst="rect">
            <a:avLst/>
          </a:prstGeom>
          <a:noFill/>
        </p:spPr>
        <p:txBody>
          <a:bodyPr wrap="none" lIns="0" tIns="0" rIns="0" bIns="0" rtlCol="0" anchor="ctr">
            <a:noAutofit/>
          </a:bodyPr>
          <a:lstStyle/>
          <a:p>
            <a:pPr algn="ctr"/>
            <a:r>
              <a:rPr lang="en-US" sz="3200" b="1" dirty="0">
                <a:solidFill>
                  <a:schemeClr val="tx1">
                    <a:lumMod val="85000"/>
                    <a:lumOff val="15000"/>
                  </a:schemeClr>
                </a:solidFill>
                <a:latin typeface="+mn-ea"/>
              </a:rPr>
              <a:t>01</a:t>
            </a:r>
            <a:endParaRPr lang="en-US" sz="3200" b="1" dirty="0">
              <a:solidFill>
                <a:schemeClr val="tx1">
                  <a:lumMod val="85000"/>
                  <a:lumOff val="15000"/>
                </a:schemeClr>
              </a:solidFill>
              <a:latin typeface="+mn-ea"/>
            </a:endParaRPr>
          </a:p>
        </p:txBody>
      </p:sp>
      <p:sp>
        <p:nvSpPr>
          <p:cNvPr id="27" name="序号"/>
          <p:cNvSpPr txBox="1"/>
          <p:nvPr>
            <p:custDataLst>
              <p:tags r:id="rId13"/>
            </p:custDataLst>
          </p:nvPr>
        </p:nvSpPr>
        <p:spPr>
          <a:xfrm>
            <a:off x="6527363" y="1341330"/>
            <a:ext cx="735913" cy="713315"/>
          </a:xfrm>
          <a:prstGeom prst="rect">
            <a:avLst/>
          </a:prstGeom>
          <a:noFill/>
        </p:spPr>
        <p:txBody>
          <a:bodyPr wrap="none" lIns="0" tIns="0" rIns="0" bIns="0" rtlCol="0" anchor="ctr">
            <a:noAutofit/>
          </a:bodyPr>
          <a:lstStyle/>
          <a:p>
            <a:pPr algn="ctr"/>
            <a:r>
              <a:rPr lang="en-US" sz="3200" b="1" dirty="0">
                <a:solidFill>
                  <a:schemeClr val="tx1">
                    <a:lumMod val="85000"/>
                    <a:lumOff val="15000"/>
                  </a:schemeClr>
                </a:solidFill>
                <a:latin typeface="+mn-ea"/>
              </a:rPr>
              <a:t>02</a:t>
            </a:r>
            <a:endParaRPr lang="en-US" sz="3200" b="1" dirty="0">
              <a:solidFill>
                <a:schemeClr val="tx1">
                  <a:lumMod val="85000"/>
                  <a:lumOff val="15000"/>
                </a:schemeClr>
              </a:solidFill>
              <a:latin typeface="+mn-ea"/>
            </a:endParaRPr>
          </a:p>
        </p:txBody>
      </p:sp>
      <p:sp>
        <p:nvSpPr>
          <p:cNvPr id="20" name="矩形 19"/>
          <p:cNvSpPr/>
          <p:nvPr>
            <p:custDataLst>
              <p:tags r:id="rId14"/>
            </p:custDataLst>
          </p:nvPr>
        </p:nvSpPr>
        <p:spPr>
          <a:xfrm rot="10800000">
            <a:off x="6510218" y="2152861"/>
            <a:ext cx="4304848" cy="797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8" name="矩形 27"/>
          <p:cNvSpPr/>
          <p:nvPr>
            <p:custDataLst>
              <p:tags r:id="rId15"/>
            </p:custDataLst>
          </p:nvPr>
        </p:nvSpPr>
        <p:spPr>
          <a:xfrm rot="16200000">
            <a:off x="5200213" y="3527001"/>
            <a:ext cx="4438672" cy="797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Tree>
    <p:custDataLst>
      <p:tags r:id="rId16"/>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custDataLst>
              <p:tags r:id="rId1"/>
            </p:custDataLst>
          </p:nvPr>
        </p:nvSpPr>
        <p:spPr>
          <a:xfrm>
            <a:off x="0" y="2330783"/>
            <a:ext cx="12192635" cy="3024000"/>
          </a:xfrm>
          <a:prstGeom prst="rect">
            <a:avLst/>
          </a:prstGeom>
          <a:solidFill>
            <a:schemeClr val="accent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3" name="图片 12"/>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077543" y="1246305"/>
            <a:ext cx="2468848" cy="5046109"/>
          </a:xfrm>
          <a:prstGeom prst="rect">
            <a:avLst/>
          </a:prstGeom>
          <a:ln w="9525" cap="flat" cmpd="sng" algn="ctr">
            <a:noFill/>
            <a:prstDash val="solid"/>
            <a:round/>
            <a:headEnd type="none" w="med" len="med"/>
            <a:tailEnd type="none" w="med" len="med"/>
          </a:ln>
        </p:spPr>
      </p:pic>
      <p:pic>
        <p:nvPicPr>
          <p:cNvPr id="25" name="图片 24" descr="/data/temp/8d48e7b4-7c03-11ef-9e27-d2475c0c5b67.jpg@base@tag=imgScale&amp;m=1&amp;w=621&amp;h=1345&amp;q=958d48e7b4-7c03-11ef-9e27-d2475c0c5b67"/>
          <p:cNvPicPr>
            <a:picLocks noChangeAspect="1"/>
          </p:cNvPicPr>
          <p:nvPr>
            <p:custDataLst>
              <p:tags r:id="rId4"/>
            </p:custDataLst>
          </p:nvPr>
        </p:nvPicPr>
        <p:blipFill>
          <a:blip r:embed="rId5"/>
          <a:srcRect l="15336" r="15336"/>
          <a:stretch>
            <a:fillRect/>
          </a:stretch>
        </p:blipFill>
        <p:spPr>
          <a:xfrm>
            <a:off x="1193005" y="1346558"/>
            <a:ext cx="2238375" cy="4845600"/>
          </a:xfrm>
          <a:custGeom>
            <a:avLst/>
            <a:gdLst>
              <a:gd name="connsiteX0" fmla="*/ 840582 w 2238375"/>
              <a:gd name="connsiteY0" fmla="*/ 59648 h 4845600"/>
              <a:gd name="connsiteX1" fmla="*/ 737458 w 2238375"/>
              <a:gd name="connsiteY1" fmla="*/ 128003 h 4845600"/>
              <a:gd name="connsiteX2" fmla="*/ 728663 w 2238375"/>
              <a:gd name="connsiteY2" fmla="*/ 171567 h 4845600"/>
              <a:gd name="connsiteX3" fmla="*/ 737458 w 2238375"/>
              <a:gd name="connsiteY3" fmla="*/ 215130 h 4845600"/>
              <a:gd name="connsiteX4" fmla="*/ 840582 w 2238375"/>
              <a:gd name="connsiteY4" fmla="*/ 283485 h 4845600"/>
              <a:gd name="connsiteX5" fmla="*/ 1390649 w 2238375"/>
              <a:gd name="connsiteY5" fmla="*/ 283486 h 4845600"/>
              <a:gd name="connsiteX6" fmla="*/ 1502568 w 2238375"/>
              <a:gd name="connsiteY6" fmla="*/ 171567 h 4845600"/>
              <a:gd name="connsiteX7" fmla="*/ 1502569 w 2238375"/>
              <a:gd name="connsiteY7" fmla="*/ 171567 h 4845600"/>
              <a:gd name="connsiteX8" fmla="*/ 1390650 w 2238375"/>
              <a:gd name="connsiteY8" fmla="*/ 59648 h 4845600"/>
              <a:gd name="connsiteX9" fmla="*/ 265628 w 2238375"/>
              <a:gd name="connsiteY9" fmla="*/ 0 h 4845600"/>
              <a:gd name="connsiteX10" fmla="*/ 1972747 w 2238375"/>
              <a:gd name="connsiteY10" fmla="*/ 0 h 4845600"/>
              <a:gd name="connsiteX11" fmla="*/ 2238375 w 2238375"/>
              <a:gd name="connsiteY11" fmla="*/ 265628 h 4845600"/>
              <a:gd name="connsiteX12" fmla="*/ 2238375 w 2238375"/>
              <a:gd name="connsiteY12" fmla="*/ 4579972 h 4845600"/>
              <a:gd name="connsiteX13" fmla="*/ 1972747 w 2238375"/>
              <a:gd name="connsiteY13" fmla="*/ 4845600 h 4845600"/>
              <a:gd name="connsiteX14" fmla="*/ 265628 w 2238375"/>
              <a:gd name="connsiteY14" fmla="*/ 4845600 h 4845600"/>
              <a:gd name="connsiteX15" fmla="*/ 0 w 2238375"/>
              <a:gd name="connsiteY15" fmla="*/ 4579972 h 4845600"/>
              <a:gd name="connsiteX16" fmla="*/ 0 w 2238375"/>
              <a:gd name="connsiteY16" fmla="*/ 265628 h 4845600"/>
              <a:gd name="connsiteX17" fmla="*/ 265628 w 2238375"/>
              <a:gd name="connsiteY17" fmla="*/ 0 h 484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8375" h="4845600">
                <a:moveTo>
                  <a:pt x="840582" y="59648"/>
                </a:moveTo>
                <a:cubicBezTo>
                  <a:pt x="794224" y="59648"/>
                  <a:pt x="754449" y="87834"/>
                  <a:pt x="737458" y="128003"/>
                </a:cubicBezTo>
                <a:lnTo>
                  <a:pt x="728663" y="171567"/>
                </a:lnTo>
                <a:lnTo>
                  <a:pt x="737458" y="215130"/>
                </a:lnTo>
                <a:cubicBezTo>
                  <a:pt x="754449" y="255299"/>
                  <a:pt x="794224" y="283485"/>
                  <a:pt x="840582" y="283485"/>
                </a:cubicBezTo>
                <a:lnTo>
                  <a:pt x="1390649" y="283486"/>
                </a:lnTo>
                <a:cubicBezTo>
                  <a:pt x="1452460" y="283486"/>
                  <a:pt x="1502568" y="233378"/>
                  <a:pt x="1502568" y="171567"/>
                </a:cubicBezTo>
                <a:lnTo>
                  <a:pt x="1502569" y="171567"/>
                </a:lnTo>
                <a:cubicBezTo>
                  <a:pt x="1502569" y="109756"/>
                  <a:pt x="1452461" y="59648"/>
                  <a:pt x="1390650" y="59648"/>
                </a:cubicBezTo>
                <a:close/>
                <a:moveTo>
                  <a:pt x="265628" y="0"/>
                </a:moveTo>
                <a:lnTo>
                  <a:pt x="1972747" y="0"/>
                </a:lnTo>
                <a:cubicBezTo>
                  <a:pt x="2119449" y="0"/>
                  <a:pt x="2238375" y="118926"/>
                  <a:pt x="2238375" y="265628"/>
                </a:cubicBezTo>
                <a:lnTo>
                  <a:pt x="2238375" y="4579972"/>
                </a:lnTo>
                <a:cubicBezTo>
                  <a:pt x="2238375" y="4726674"/>
                  <a:pt x="2119449" y="4845600"/>
                  <a:pt x="1972747" y="4845600"/>
                </a:cubicBezTo>
                <a:lnTo>
                  <a:pt x="265628" y="4845600"/>
                </a:lnTo>
                <a:cubicBezTo>
                  <a:pt x="118926" y="4845600"/>
                  <a:pt x="0" y="4726674"/>
                  <a:pt x="0" y="4579972"/>
                </a:cubicBezTo>
                <a:lnTo>
                  <a:pt x="0" y="265628"/>
                </a:lnTo>
                <a:cubicBezTo>
                  <a:pt x="0" y="118926"/>
                  <a:pt x="118926" y="0"/>
                  <a:pt x="265628" y="0"/>
                </a:cubicBezTo>
                <a:close/>
              </a:path>
            </a:pathLst>
          </a:custGeom>
          <a:solidFill>
            <a:srgbClr val="FFFFFF"/>
          </a:solidFill>
          <a:ln w="9525" cap="flat" cmpd="sng" algn="ctr">
            <a:solidFill>
              <a:schemeClr val="dk1">
                <a:lumMod val="40000"/>
                <a:lumOff val="60000"/>
                <a:alpha val="50000"/>
              </a:schemeClr>
            </a:solidFill>
            <a:prstDash val="solid"/>
            <a:round/>
            <a:headEnd type="none" w="med" len="med"/>
            <a:tailEnd type="none" w="med" len="med"/>
          </a:ln>
        </p:spPr>
      </p:pic>
      <p:sp>
        <p:nvSpPr>
          <p:cNvPr id="17" name="标题 16"/>
          <p:cNvSpPr>
            <a:spLocks noGrp="1"/>
          </p:cNvSpPr>
          <p:nvPr>
            <p:ph type="title"/>
            <p:custDataLst>
              <p:tags r:id="rId6"/>
            </p:custDataLst>
          </p:nvPr>
        </p:nvSpPr>
        <p:spPr/>
        <p:txBody>
          <a:bodyPr/>
          <a:lstStyle/>
          <a:p>
            <a:r>
              <a:rPr lang="zh-CN" altLang="en-US"/>
              <a:t>沉迷游戏或娱乐</a:t>
            </a:r>
            <a:endParaRPr lang="zh-CN" altLang="en-US"/>
          </a:p>
        </p:txBody>
      </p:sp>
      <p:sp>
        <p:nvSpPr>
          <p:cNvPr id="2" name="矩形 1"/>
          <p:cNvSpPr/>
          <p:nvPr>
            <p:custDataLst>
              <p:tags r:id="rId7"/>
            </p:custDataLst>
          </p:nvPr>
        </p:nvSpPr>
        <p:spPr>
          <a:xfrm>
            <a:off x="4707890" y="4064952"/>
            <a:ext cx="2613660" cy="774700"/>
          </a:xfrm>
          <a:prstGeom prst="rect">
            <a:avLst/>
          </a:prstGeom>
          <a:noFill/>
        </p:spPr>
        <p:txBody>
          <a:bodyPr wrap="square" lIns="0" tIns="0" rIns="0" bIns="0" rtlCol="0" anchor="t" anchorCtr="0">
            <a:noAutofit/>
          </a:bodyPr>
          <a:p>
            <a:pPr algn="ctr">
              <a:lnSpc>
                <a:spcPct val="150000"/>
              </a:lnSpc>
              <a:spcBef>
                <a:spcPct val="0"/>
              </a:spcBef>
              <a:spcAft>
                <a:spcPct val="0"/>
              </a:spcAft>
            </a:pPr>
            <a:r>
              <a:rPr lang="zh-CN" altLang="en-US" sz="1600">
                <a:solidFill>
                  <a:srgbClr val="FFFFFF"/>
                </a:solidFill>
                <a:latin typeface="+mn-ea"/>
                <a:cs typeface="+mn-ea"/>
              </a:rPr>
              <a:t>合理分配时间，避免沉迷</a:t>
            </a:r>
            <a:endParaRPr lang="zh-CN" altLang="en-US" sz="1600">
              <a:solidFill>
                <a:srgbClr val="FFFFFF"/>
              </a:solidFill>
              <a:latin typeface="+mn-ea"/>
              <a:cs typeface="+mn-ea"/>
            </a:endParaRPr>
          </a:p>
          <a:p>
            <a:pPr algn="ctr">
              <a:lnSpc>
                <a:spcPct val="150000"/>
              </a:lnSpc>
              <a:spcBef>
                <a:spcPct val="0"/>
              </a:spcBef>
              <a:spcAft>
                <a:spcPct val="0"/>
              </a:spcAft>
            </a:pPr>
            <a:r>
              <a:rPr lang="zh-CN" altLang="en-US" sz="1600">
                <a:solidFill>
                  <a:srgbClr val="FFFFFF"/>
                </a:solidFill>
                <a:latin typeface="+mn-ea"/>
                <a:cs typeface="+mn-ea"/>
              </a:rPr>
              <a:t>但也不要不打游戏</a:t>
            </a:r>
            <a:endParaRPr lang="zh-CN" altLang="en-US" sz="1600">
              <a:solidFill>
                <a:srgbClr val="FFFFFF"/>
              </a:solidFill>
              <a:latin typeface="+mn-ea"/>
              <a:cs typeface="+mn-ea"/>
            </a:endParaRPr>
          </a:p>
        </p:txBody>
      </p:sp>
      <p:sp>
        <p:nvSpPr>
          <p:cNvPr id="3" name="矩形 2"/>
          <p:cNvSpPr/>
          <p:nvPr>
            <p:custDataLst>
              <p:tags r:id="rId8"/>
            </p:custDataLst>
          </p:nvPr>
        </p:nvSpPr>
        <p:spPr>
          <a:xfrm>
            <a:off x="4707890" y="3612197"/>
            <a:ext cx="2613660" cy="356235"/>
          </a:xfrm>
          <a:prstGeom prst="rect">
            <a:avLst/>
          </a:prstGeom>
          <a:noFill/>
        </p:spPr>
        <p:txBody>
          <a:bodyPr wrap="square" lIns="0" tIns="0" rIns="0" bIns="0" rtlCol="0" anchor="b">
            <a:noAutofit/>
          </a:bodyPr>
          <a:p>
            <a:pPr algn="ctr">
              <a:spcBef>
                <a:spcPct val="0"/>
              </a:spcBef>
              <a:spcAft>
                <a:spcPct val="0"/>
              </a:spcAft>
            </a:pPr>
            <a:r>
              <a:rPr lang="zh-CN" altLang="en-US" sz="2000" b="1">
                <a:solidFill>
                  <a:srgbClr val="FFFFFF"/>
                </a:solidFill>
                <a:latin typeface="+mn-ea"/>
                <a:cs typeface="+mn-ea"/>
              </a:rPr>
              <a:t>控制娱乐时间</a:t>
            </a:r>
            <a:endParaRPr lang="zh-CN" altLang="en-US" sz="2000" b="1">
              <a:solidFill>
                <a:srgbClr val="FFFFFF"/>
              </a:solidFill>
              <a:latin typeface="+mn-ea"/>
              <a:cs typeface="+mn-ea"/>
            </a:endParaRPr>
          </a:p>
        </p:txBody>
      </p:sp>
      <p:sp>
        <p:nvSpPr>
          <p:cNvPr id="4" name="矩形 3"/>
          <p:cNvSpPr/>
          <p:nvPr>
            <p:custDataLst>
              <p:tags r:id="rId9"/>
            </p:custDataLst>
          </p:nvPr>
        </p:nvSpPr>
        <p:spPr>
          <a:xfrm>
            <a:off x="8162290" y="4064952"/>
            <a:ext cx="2613660" cy="774700"/>
          </a:xfrm>
          <a:prstGeom prst="rect">
            <a:avLst/>
          </a:prstGeom>
          <a:noFill/>
        </p:spPr>
        <p:txBody>
          <a:bodyPr wrap="square" lIns="0" tIns="0" rIns="0" bIns="0" rtlCol="0" anchor="t" anchorCtr="0">
            <a:noAutofit/>
          </a:bodyPr>
          <a:p>
            <a:pPr algn="ctr">
              <a:lnSpc>
                <a:spcPct val="150000"/>
              </a:lnSpc>
              <a:spcBef>
                <a:spcPct val="0"/>
              </a:spcBef>
              <a:spcAft>
                <a:spcPct val="0"/>
              </a:spcAft>
            </a:pPr>
            <a:r>
              <a:rPr lang="zh-CN" altLang="en-US" sz="1600">
                <a:solidFill>
                  <a:srgbClr val="FFFFFF"/>
                </a:solidFill>
                <a:latin typeface="+mn-ea"/>
                <a:cs typeface="+mn-ea"/>
              </a:rPr>
              <a:t>不要因为宅着打游戏错过时代列车窗边的风景</a:t>
            </a:r>
            <a:endParaRPr lang="zh-CN" altLang="en-US" sz="1600">
              <a:solidFill>
                <a:srgbClr val="FFFFFF"/>
              </a:solidFill>
              <a:latin typeface="+mn-ea"/>
              <a:cs typeface="+mn-ea"/>
            </a:endParaRPr>
          </a:p>
        </p:txBody>
      </p:sp>
      <p:sp>
        <p:nvSpPr>
          <p:cNvPr id="5" name="矩形 4"/>
          <p:cNvSpPr/>
          <p:nvPr>
            <p:custDataLst>
              <p:tags r:id="rId10"/>
            </p:custDataLst>
          </p:nvPr>
        </p:nvSpPr>
        <p:spPr>
          <a:xfrm>
            <a:off x="8162290" y="3612197"/>
            <a:ext cx="2613660" cy="356235"/>
          </a:xfrm>
          <a:prstGeom prst="rect">
            <a:avLst/>
          </a:prstGeom>
          <a:noFill/>
        </p:spPr>
        <p:txBody>
          <a:bodyPr wrap="square" lIns="0" tIns="0" rIns="0" bIns="0" rtlCol="0" anchor="b">
            <a:noAutofit/>
          </a:bodyPr>
          <a:p>
            <a:pPr algn="ctr">
              <a:spcBef>
                <a:spcPct val="0"/>
              </a:spcBef>
              <a:spcAft>
                <a:spcPct val="0"/>
              </a:spcAft>
            </a:pPr>
            <a:r>
              <a:rPr lang="zh-CN" altLang="en-US" sz="2000" b="1">
                <a:solidFill>
                  <a:srgbClr val="FFFFFF"/>
                </a:solidFill>
                <a:latin typeface="+mn-ea"/>
                <a:cs typeface="+mn-ea"/>
              </a:rPr>
              <a:t>多进行尝试探索</a:t>
            </a:r>
            <a:endParaRPr lang="zh-CN" altLang="en-US" sz="2000" b="1">
              <a:solidFill>
                <a:srgbClr val="FFFFFF"/>
              </a:solidFill>
              <a:latin typeface="+mn-ea"/>
              <a:cs typeface="+mn-ea"/>
            </a:endParaRPr>
          </a:p>
        </p:txBody>
      </p:sp>
      <p:sp>
        <p:nvSpPr>
          <p:cNvPr id="19" name="圆角矩形 18"/>
          <p:cNvSpPr/>
          <p:nvPr>
            <p:custDataLst>
              <p:tags r:id="rId11"/>
            </p:custDataLst>
          </p:nvPr>
        </p:nvSpPr>
        <p:spPr>
          <a:xfrm>
            <a:off x="9107170" y="2708592"/>
            <a:ext cx="723900" cy="723900"/>
          </a:xfrm>
          <a:prstGeom prst="roundRect">
            <a:avLst/>
          </a:prstGeom>
          <a:noFill/>
          <a:ln w="25400">
            <a:solidFill>
              <a:srgbClr val="FFFFFF"/>
            </a:solidFill>
          </a:ln>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8" name="图片 27" descr="343439383331313b343532303032303bb8f6c8cbd0c5cfa2"/>
          <p:cNvPicPr>
            <a:picLocks noChangeAspect="1"/>
          </p:cNvPicPr>
          <p:nvPr>
            <p:custDataLst>
              <p:tags r:id="rId12"/>
            </p:custDataLst>
          </p:nvPr>
        </p:nvPicPr>
        <p:blipFill>
          <a:blip r:embed="rId13">
            <a:extLst>
              <a:ext uri="{96DAC541-7B7A-43D3-8B79-37D633B846F1}">
                <asvg:svgBlip xmlns:asvg="http://schemas.microsoft.com/office/drawing/2016/SVG/main" r:embed="rId14"/>
              </a:ext>
            </a:extLst>
          </a:blip>
          <a:stretch>
            <a:fillRect/>
          </a:stretch>
        </p:blipFill>
        <p:spPr>
          <a:xfrm>
            <a:off x="9304020" y="2905442"/>
            <a:ext cx="330200" cy="330200"/>
          </a:xfrm>
          <a:prstGeom prst="rect">
            <a:avLst/>
          </a:prstGeom>
          <a:effectLst/>
        </p:spPr>
      </p:pic>
      <p:sp>
        <p:nvSpPr>
          <p:cNvPr id="15" name="圆角矩形 14"/>
          <p:cNvSpPr/>
          <p:nvPr>
            <p:custDataLst>
              <p:tags r:id="rId15"/>
            </p:custDataLst>
          </p:nvPr>
        </p:nvSpPr>
        <p:spPr>
          <a:xfrm>
            <a:off x="5652770" y="2708592"/>
            <a:ext cx="723900" cy="723900"/>
          </a:xfrm>
          <a:prstGeom prst="roundRect">
            <a:avLst/>
          </a:prstGeom>
          <a:noFill/>
          <a:ln w="25400">
            <a:solidFill>
              <a:srgbClr val="FFFFFF"/>
            </a:solidFill>
          </a:ln>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30" name="图片 29" descr="343439383331313b343532303033323bd3a6d3c3b9dcc0ed"/>
          <p:cNvPicPr>
            <a:picLocks noChangeAspect="1"/>
          </p:cNvPicPr>
          <p:nvPr>
            <p:custDataLst>
              <p:tags r:id="rId16"/>
            </p:custDataLst>
          </p:nvPr>
        </p:nvPicPr>
        <p:blipFill>
          <a:blip r:embed="rId17">
            <a:extLst>
              <a:ext uri="{96DAC541-7B7A-43D3-8B79-37D633B846F1}">
                <asvg:svgBlip xmlns:asvg="http://schemas.microsoft.com/office/drawing/2016/SVG/main" r:embed="rId18"/>
              </a:ext>
            </a:extLst>
          </a:blip>
          <a:stretch>
            <a:fillRect/>
          </a:stretch>
        </p:blipFill>
        <p:spPr>
          <a:xfrm>
            <a:off x="5849620" y="2905442"/>
            <a:ext cx="330200" cy="330200"/>
          </a:xfrm>
          <a:prstGeom prst="rect">
            <a:avLst/>
          </a:prstGeom>
          <a:effectLst/>
        </p:spPr>
      </p:pic>
    </p:spTree>
    <p:custDataLst>
      <p:tags r:id="rId19"/>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标题 14"/>
          <p:cNvSpPr>
            <a:spLocks noGrp="1"/>
          </p:cNvSpPr>
          <p:nvPr>
            <p:ph type="title"/>
            <p:custDataLst>
              <p:tags r:id="rId1"/>
            </p:custDataLst>
          </p:nvPr>
        </p:nvSpPr>
        <p:spPr>
          <a:xfrm>
            <a:off x="469265" y="2117301"/>
            <a:ext cx="2309495" cy="2947248"/>
          </a:xfrm>
        </p:spPr>
        <p:txBody>
          <a:bodyPr anchor="ctr">
            <a:normAutofit/>
          </a:bodyPr>
          <a:lstStyle/>
          <a:p>
            <a:pPr algn="ctr"/>
            <a:r>
              <a:rPr lang="zh-CN" altLang="en-US" dirty="0"/>
              <a:t>感觉水平差而放弃尝试</a:t>
            </a:r>
            <a:endParaRPr lang="zh-CN" altLang="en-US" dirty="0"/>
          </a:p>
        </p:txBody>
      </p:sp>
      <p:pic>
        <p:nvPicPr>
          <p:cNvPr id="5" name="图片 4" descr="/data/temp/8d0cd49e-7c03-11ef-9e0f-ca6c6dd9721b.jpg@base@tag=imgScale&amp;m=1&amp;w=1033&amp;h=760&amp;q=958d0cd49e-7c03-11ef-9e0f-ca6c6dd9721b"/>
          <p:cNvPicPr>
            <a:picLocks noChangeAspect="1"/>
          </p:cNvPicPr>
          <p:nvPr>
            <p:custDataLst>
              <p:tags r:id="rId2"/>
            </p:custDataLst>
          </p:nvPr>
        </p:nvPicPr>
        <p:blipFill rotWithShape="1">
          <a:blip r:embed="rId3"/>
          <a:srcRect l="3520" r="5801"/>
          <a:stretch>
            <a:fillRect/>
          </a:stretch>
        </p:blipFill>
        <p:spPr>
          <a:xfrm>
            <a:off x="7586098" y="1079607"/>
            <a:ext cx="3722458" cy="2736741"/>
          </a:xfrm>
          <a:prstGeom prst="roundRect">
            <a:avLst>
              <a:gd name="adj" fmla="val 8594"/>
            </a:avLst>
          </a:prstGeom>
          <a:solidFill>
            <a:srgbClr val="FFFFFF">
              <a:shade val="85000"/>
            </a:srgbClr>
          </a:solidFill>
          <a:ln w="3175" cap="flat" cmpd="sng" algn="ctr">
            <a:solidFill>
              <a:schemeClr val="tx1">
                <a:lumMod val="40000"/>
                <a:lumOff val="60000"/>
                <a:alpha val="20000"/>
              </a:schemeClr>
            </a:solidFill>
            <a:prstDash val="solid"/>
            <a:round/>
            <a:headEnd type="none" w="med" len="med"/>
            <a:tailEnd type="none" w="med" len="med"/>
          </a:ln>
          <a:effectLst/>
        </p:spPr>
      </p:pic>
      <p:pic>
        <p:nvPicPr>
          <p:cNvPr id="6" name="图片 5" descr="/data/temp/8d0cd452-7c03-11ef-9e0f-ca6c6dd9721b.jpg@base@tag=imgScale&amp;m=1&amp;w=1036&amp;h=760&amp;q=958d0cd452-7c03-11ef-9e0f-ca6c6dd9721b"/>
          <p:cNvPicPr>
            <a:picLocks noChangeAspect="1"/>
          </p:cNvPicPr>
          <p:nvPr>
            <p:custDataLst>
              <p:tags r:id="rId4"/>
            </p:custDataLst>
          </p:nvPr>
        </p:nvPicPr>
        <p:blipFill rotWithShape="1">
          <a:blip r:embed="rId5"/>
          <a:srcRect r="9107"/>
          <a:stretch>
            <a:fillRect/>
          </a:stretch>
        </p:blipFill>
        <p:spPr>
          <a:xfrm>
            <a:off x="3250994" y="1089133"/>
            <a:ext cx="3731263" cy="2736741"/>
          </a:xfrm>
          <a:prstGeom prst="roundRect">
            <a:avLst>
              <a:gd name="adj" fmla="val 8594"/>
            </a:avLst>
          </a:prstGeom>
          <a:solidFill>
            <a:srgbClr val="FFFFFF">
              <a:shade val="85000"/>
            </a:srgbClr>
          </a:solidFill>
          <a:ln w="3175" cap="flat" cmpd="sng" algn="ctr">
            <a:solidFill>
              <a:schemeClr val="tx1">
                <a:lumMod val="40000"/>
                <a:lumOff val="60000"/>
                <a:alpha val="20000"/>
              </a:schemeClr>
            </a:solidFill>
            <a:prstDash val="solid"/>
            <a:round/>
            <a:headEnd type="none" w="med" len="med"/>
            <a:tailEnd type="none" w="med" len="med"/>
          </a:ln>
          <a:effectLst/>
        </p:spPr>
      </p:pic>
      <p:sp>
        <p:nvSpPr>
          <p:cNvPr id="7" name="Rectangle 41757_#color-886&amp;3357"/>
          <p:cNvSpPr/>
          <p:nvPr>
            <p:custDataLst>
              <p:tags r:id="rId6"/>
            </p:custDataLst>
          </p:nvPr>
        </p:nvSpPr>
        <p:spPr>
          <a:xfrm>
            <a:off x="3635222" y="3195082"/>
            <a:ext cx="3731263" cy="2805135"/>
          </a:xfrm>
          <a:prstGeom prst="roundRect">
            <a:avLst>
              <a:gd name="adj" fmla="val 9316"/>
            </a:avLst>
          </a:prstGeom>
          <a:solidFill>
            <a:schemeClr val="lt1"/>
          </a:solidFill>
          <a:ln w="3175" cap="flat" cmpd="sng" algn="ctr">
            <a:solidFill>
              <a:schemeClr val="accent1">
                <a:lumMod val="100000"/>
                <a:alpha val="20000"/>
              </a:schemeClr>
            </a:solidFill>
            <a:prstDash val="solid"/>
            <a:round/>
            <a:headEnd type="none" w="med" len="med"/>
            <a:tailEnd type="none" w="med" len="med"/>
          </a:ln>
          <a:effectLst>
            <a:outerShdw blurRad="508000" dist="76200" dir="5399999" algn="bl" rotWithShape="0">
              <a:schemeClr val="accent1">
                <a:alpha val="20000"/>
              </a:schemeClr>
            </a:outerShdw>
          </a:effectLst>
        </p:spPr>
        <p:txBody>
          <a:bodyPr>
            <a:noAutofit/>
          </a:bodyPr>
          <a:p>
            <a:endParaRPr lang="zh-CN" altLang="en-US"/>
          </a:p>
        </p:txBody>
      </p:sp>
      <p:sp>
        <p:nvSpPr>
          <p:cNvPr id="14" name="Rectangle 41757_#color-886&amp;3357"/>
          <p:cNvSpPr/>
          <p:nvPr>
            <p:custDataLst>
              <p:tags r:id="rId7"/>
            </p:custDataLst>
          </p:nvPr>
        </p:nvSpPr>
        <p:spPr>
          <a:xfrm>
            <a:off x="8090993" y="3195082"/>
            <a:ext cx="3731263" cy="2805135"/>
          </a:xfrm>
          <a:prstGeom prst="roundRect">
            <a:avLst>
              <a:gd name="adj" fmla="val 9316"/>
            </a:avLst>
          </a:prstGeom>
          <a:solidFill>
            <a:schemeClr val="lt1"/>
          </a:solidFill>
          <a:ln w="3175" cap="flat" cmpd="sng" algn="ctr">
            <a:solidFill>
              <a:schemeClr val="accent1">
                <a:lumMod val="100000"/>
                <a:alpha val="20000"/>
              </a:schemeClr>
            </a:solidFill>
            <a:prstDash val="solid"/>
            <a:round/>
            <a:headEnd type="none" w="med" len="med"/>
            <a:tailEnd type="none" w="med" len="med"/>
          </a:ln>
          <a:effectLst>
            <a:outerShdw blurRad="508000" dist="76200" dir="5399999" algn="bl" rotWithShape="0">
              <a:schemeClr val="accent1">
                <a:alpha val="20000"/>
              </a:schemeClr>
            </a:outerShdw>
          </a:effectLst>
        </p:spPr>
        <p:txBody>
          <a:bodyPr>
            <a:noAutofit/>
          </a:bodyPr>
          <a:p>
            <a:endParaRPr lang="zh-CN" altLang="en-US"/>
          </a:p>
        </p:txBody>
      </p:sp>
      <p:sp>
        <p:nvSpPr>
          <p:cNvPr id="8" name="矩形 7"/>
          <p:cNvSpPr/>
          <p:nvPr>
            <p:custDataLst>
              <p:tags r:id="rId8"/>
            </p:custDataLst>
          </p:nvPr>
        </p:nvSpPr>
        <p:spPr>
          <a:xfrm>
            <a:off x="4084229" y="3487222"/>
            <a:ext cx="2898197" cy="461708"/>
          </a:xfrm>
          <a:prstGeom prst="rect">
            <a:avLst/>
          </a:prstGeom>
          <a:noFill/>
        </p:spPr>
        <p:txBody>
          <a:bodyPr wrap="none" lIns="0" tIns="0" rIns="0" bIns="0" rtlCol="0" anchor="ctr" anchorCtr="0">
            <a:noAutofit/>
          </a:bodyPr>
          <a:p>
            <a:pPr>
              <a:spcBef>
                <a:spcPct val="0"/>
              </a:spcBef>
              <a:spcAft>
                <a:spcPct val="0"/>
              </a:spcAft>
            </a:pPr>
            <a:r>
              <a:rPr lang="en-US" altLang="zh-CN" sz="3000" b="1">
                <a:solidFill>
                  <a:schemeClr val="accent1"/>
                </a:solidFill>
                <a:latin typeface="+mn-ea"/>
                <a:cs typeface="+mn-ea"/>
              </a:rPr>
              <a:t>01</a:t>
            </a:r>
            <a:endParaRPr lang="zh-CN" altLang="en-US" sz="3000" b="1">
              <a:solidFill>
                <a:schemeClr val="accent1"/>
              </a:solidFill>
              <a:latin typeface="+mn-ea"/>
              <a:cs typeface="+mn-ea"/>
            </a:endParaRPr>
          </a:p>
        </p:txBody>
      </p:sp>
      <p:sp>
        <p:nvSpPr>
          <p:cNvPr id="9" name="矩形 8"/>
          <p:cNvSpPr/>
          <p:nvPr>
            <p:custDataLst>
              <p:tags r:id="rId9"/>
            </p:custDataLst>
          </p:nvPr>
        </p:nvSpPr>
        <p:spPr>
          <a:xfrm>
            <a:off x="4083594" y="4775813"/>
            <a:ext cx="2835028" cy="1014234"/>
          </a:xfrm>
          <a:prstGeom prst="rect">
            <a:avLst/>
          </a:prstGeom>
          <a:noFill/>
        </p:spPr>
        <p:txBody>
          <a:bodyPr wrap="square" lIns="0" tIns="0" rIns="0" bIns="0" rtlCol="0" anchor="t">
            <a:noAutofit/>
          </a:bodyPr>
          <a:p>
            <a:pPr algn="just">
              <a:lnSpc>
                <a:spcPct val="150000"/>
              </a:lnSpc>
              <a:spcBef>
                <a:spcPct val="0"/>
              </a:spcBef>
              <a:spcAft>
                <a:spcPct val="0"/>
              </a:spcAft>
            </a:pPr>
            <a:r>
              <a:rPr lang="zh-CN" altLang="en-US" sz="1400" dirty="0">
                <a:solidFill>
                  <a:schemeClr val="dk1">
                    <a:lumMod val="85000"/>
                    <a:lumOff val="15000"/>
                  </a:schemeClr>
                </a:solidFill>
                <a:latin typeface="+mn-ea"/>
                <a:cs typeface="+mn-ea"/>
              </a:rPr>
              <a:t>世界就是草台班子，谁也不比谁强</a:t>
            </a:r>
            <a:endParaRPr lang="zh-CN" altLang="en-US" sz="1400" dirty="0">
              <a:solidFill>
                <a:schemeClr val="dk1">
                  <a:lumMod val="85000"/>
                  <a:lumOff val="15000"/>
                </a:schemeClr>
              </a:solidFill>
              <a:latin typeface="+mn-ea"/>
              <a:cs typeface="+mn-ea"/>
            </a:endParaRPr>
          </a:p>
        </p:txBody>
      </p:sp>
      <p:sp>
        <p:nvSpPr>
          <p:cNvPr id="19" name="矩形 18"/>
          <p:cNvSpPr/>
          <p:nvPr>
            <p:custDataLst>
              <p:tags r:id="rId10"/>
            </p:custDataLst>
          </p:nvPr>
        </p:nvSpPr>
        <p:spPr>
          <a:xfrm>
            <a:off x="4084229" y="3948930"/>
            <a:ext cx="2898197" cy="759390"/>
          </a:xfrm>
          <a:prstGeom prst="rect">
            <a:avLst/>
          </a:prstGeom>
          <a:noFill/>
        </p:spPr>
        <p:txBody>
          <a:bodyPr wrap="square" lIns="0" tIns="0" rIns="0" bIns="0" rtlCol="0" anchor="ctr">
            <a:noAutofit/>
          </a:bodyPr>
          <a:p>
            <a:pPr>
              <a:spcBef>
                <a:spcPct val="0"/>
              </a:spcBef>
              <a:spcAft>
                <a:spcPct val="0"/>
              </a:spcAft>
            </a:pPr>
            <a:r>
              <a:rPr lang="zh-CN" altLang="en-US" sz="2000" b="1" dirty="0">
                <a:solidFill>
                  <a:schemeClr val="dk1">
                    <a:lumMod val="100000"/>
                  </a:schemeClr>
                </a:solidFill>
                <a:latin typeface="+mn-ea"/>
                <a:cs typeface="+mn-ea"/>
              </a:rPr>
              <a:t>勇于尝试</a:t>
            </a:r>
            <a:endParaRPr lang="zh-CN" altLang="en-US" sz="2000" b="1" dirty="0">
              <a:solidFill>
                <a:schemeClr val="dk1">
                  <a:lumMod val="100000"/>
                </a:schemeClr>
              </a:solidFill>
              <a:latin typeface="+mn-ea"/>
              <a:cs typeface="+mn-ea"/>
            </a:endParaRPr>
          </a:p>
        </p:txBody>
      </p:sp>
      <p:sp>
        <p:nvSpPr>
          <p:cNvPr id="20" name="矩形 19"/>
          <p:cNvSpPr/>
          <p:nvPr>
            <p:custDataLst>
              <p:tags r:id="rId11"/>
            </p:custDataLst>
          </p:nvPr>
        </p:nvSpPr>
        <p:spPr>
          <a:xfrm>
            <a:off x="8539999" y="3487222"/>
            <a:ext cx="2834625" cy="461708"/>
          </a:xfrm>
          <a:prstGeom prst="rect">
            <a:avLst/>
          </a:prstGeom>
          <a:noFill/>
        </p:spPr>
        <p:txBody>
          <a:bodyPr wrap="none" lIns="0" tIns="0" rIns="0" bIns="0" rtlCol="0" anchor="ctr" anchorCtr="0">
            <a:noAutofit/>
          </a:bodyPr>
          <a:p>
            <a:pPr>
              <a:spcBef>
                <a:spcPct val="0"/>
              </a:spcBef>
              <a:spcAft>
                <a:spcPct val="0"/>
              </a:spcAft>
            </a:pPr>
            <a:r>
              <a:rPr lang="en-US" altLang="zh-CN" sz="3000" b="1">
                <a:solidFill>
                  <a:schemeClr val="accent1"/>
                </a:solidFill>
                <a:latin typeface="+mn-ea"/>
                <a:cs typeface="+mn-ea"/>
              </a:rPr>
              <a:t>02</a:t>
            </a:r>
            <a:endParaRPr lang="zh-CN" altLang="en-US" sz="3000" b="1">
              <a:solidFill>
                <a:schemeClr val="accent1"/>
              </a:solidFill>
              <a:latin typeface="+mn-ea"/>
              <a:cs typeface="+mn-ea"/>
            </a:endParaRPr>
          </a:p>
        </p:txBody>
      </p:sp>
      <p:sp>
        <p:nvSpPr>
          <p:cNvPr id="21" name="矩形 20"/>
          <p:cNvSpPr/>
          <p:nvPr>
            <p:custDataLst>
              <p:tags r:id="rId12"/>
            </p:custDataLst>
          </p:nvPr>
        </p:nvSpPr>
        <p:spPr>
          <a:xfrm>
            <a:off x="8539364" y="4775813"/>
            <a:ext cx="2835028" cy="1014234"/>
          </a:xfrm>
          <a:prstGeom prst="rect">
            <a:avLst/>
          </a:prstGeom>
          <a:noFill/>
        </p:spPr>
        <p:txBody>
          <a:bodyPr wrap="square" lIns="0" tIns="0" rIns="0" bIns="0" rtlCol="0" anchor="t">
            <a:noAutofit/>
          </a:bodyPr>
          <a:p>
            <a:pPr algn="just">
              <a:lnSpc>
                <a:spcPct val="150000"/>
              </a:lnSpc>
              <a:spcBef>
                <a:spcPct val="0"/>
              </a:spcBef>
              <a:spcAft>
                <a:spcPct val="0"/>
              </a:spcAft>
            </a:pPr>
            <a:r>
              <a:rPr lang="zh-CN" altLang="en-US" sz="1400">
                <a:solidFill>
                  <a:schemeClr val="dk1">
                    <a:lumMod val="85000"/>
                    <a:lumOff val="15000"/>
                  </a:schemeClr>
                </a:solidFill>
                <a:latin typeface="+mn-ea"/>
                <a:cs typeface="+mn-ea"/>
              </a:rPr>
              <a:t>迷茫时更要坚持，不放弃尝试</a:t>
            </a:r>
            <a:endParaRPr lang="zh-CN" altLang="en-US" sz="1400">
              <a:solidFill>
                <a:schemeClr val="dk1">
                  <a:lumMod val="85000"/>
                  <a:lumOff val="15000"/>
                </a:schemeClr>
              </a:solidFill>
              <a:latin typeface="+mn-ea"/>
              <a:cs typeface="+mn-ea"/>
            </a:endParaRPr>
          </a:p>
        </p:txBody>
      </p:sp>
      <p:sp>
        <p:nvSpPr>
          <p:cNvPr id="22" name="矩形 21"/>
          <p:cNvSpPr/>
          <p:nvPr>
            <p:custDataLst>
              <p:tags r:id="rId13"/>
            </p:custDataLst>
          </p:nvPr>
        </p:nvSpPr>
        <p:spPr>
          <a:xfrm>
            <a:off x="8539999" y="3948930"/>
            <a:ext cx="2834625" cy="759390"/>
          </a:xfrm>
          <a:prstGeom prst="rect">
            <a:avLst/>
          </a:prstGeom>
          <a:noFill/>
        </p:spPr>
        <p:txBody>
          <a:bodyPr wrap="square" lIns="0" tIns="0" rIns="0" bIns="0" rtlCol="0" anchor="ctr">
            <a:noAutofit/>
          </a:bodyPr>
          <a:p>
            <a:pPr>
              <a:spcBef>
                <a:spcPct val="0"/>
              </a:spcBef>
              <a:spcAft>
                <a:spcPct val="0"/>
              </a:spcAft>
            </a:pPr>
            <a:r>
              <a:rPr lang="zh-CN" altLang="en-US" sz="2000" b="1" dirty="0">
                <a:solidFill>
                  <a:schemeClr val="dk1">
                    <a:lumMod val="100000"/>
                  </a:schemeClr>
                </a:solidFill>
                <a:latin typeface="+mn-ea"/>
                <a:cs typeface="+mn-ea"/>
              </a:rPr>
              <a:t>坚持探索</a:t>
            </a:r>
            <a:endParaRPr lang="zh-CN" altLang="en-US" sz="2000" b="1" dirty="0">
              <a:solidFill>
                <a:schemeClr val="dk1">
                  <a:lumMod val="100000"/>
                </a:schemeClr>
              </a:solidFill>
              <a:latin typeface="+mn-ea"/>
              <a:cs typeface="+mn-ea"/>
            </a:endParaRPr>
          </a:p>
        </p:txBody>
      </p:sp>
    </p:spTree>
    <p:custDataLst>
      <p:tags r:id="rId14"/>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学长寄语</a:t>
            </a:r>
            <a:endParaRPr lang="zh-CN" altLang="en-US"/>
          </a:p>
        </p:txBody>
      </p:sp>
      <p:sp>
        <p:nvSpPr>
          <p:cNvPr id="6" name="节编号"/>
          <p:cNvSpPr>
            <a:spLocks noGrp="1"/>
          </p:cNvSpPr>
          <p:nvPr>
            <p:ph type="body" sz="quarter" idx="13"/>
            <p:custDataLst>
              <p:tags r:id="rId2"/>
            </p:custDataLst>
          </p:nvPr>
        </p:nvSpPr>
        <p:spPr/>
        <p:txBody>
          <a:bodyPr>
            <a:normAutofit/>
          </a:bodyPr>
          <a:lstStyle/>
          <a:p>
            <a:r>
              <a:rPr lang="zh-CN" altLang="en-US"/>
              <a:t>07</a:t>
            </a: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p:txBody>
          <a:bodyPr/>
          <a:lstStyle/>
          <a:p>
            <a:r>
              <a:rPr lang="zh-CN" altLang="en-US"/>
              <a:t>光鲜亮丽的成功者</a:t>
            </a:r>
            <a:endParaRPr lang="en-US" altLang="zh-CN"/>
          </a:p>
        </p:txBody>
      </p:sp>
      <p:pic>
        <p:nvPicPr>
          <p:cNvPr id="5" name="图片 4"/>
          <p:cNvPicPr>
            <a:picLocks noChangeAspect="1"/>
          </p:cNvPicPr>
          <p:nvPr/>
        </p:nvPicPr>
        <p:blipFill>
          <a:blip r:embed="rId2"/>
          <a:stretch>
            <a:fillRect/>
          </a:stretch>
        </p:blipFill>
        <p:spPr>
          <a:xfrm>
            <a:off x="464185" y="1330325"/>
            <a:ext cx="9403080" cy="5041900"/>
          </a:xfrm>
          <a:prstGeom prst="rect">
            <a:avLst/>
          </a:prstGeom>
        </p:spPr>
      </p:pic>
      <p:sp>
        <p:nvSpPr>
          <p:cNvPr id="6" name="文本框 5"/>
          <p:cNvSpPr txBox="1"/>
          <p:nvPr/>
        </p:nvSpPr>
        <p:spPr>
          <a:xfrm>
            <a:off x="10480675" y="2124075"/>
            <a:ext cx="1149350" cy="3765550"/>
          </a:xfrm>
          <a:prstGeom prst="rect">
            <a:avLst/>
          </a:prstGeom>
          <a:noFill/>
        </p:spPr>
        <p:txBody>
          <a:bodyPr wrap="square" rtlCol="0">
            <a:normAutofit/>
          </a:bodyPr>
          <a:p>
            <a:pPr algn="l">
              <a:lnSpc>
                <a:spcPct val="140000"/>
              </a:lnSpc>
            </a:pPr>
            <a:r>
              <a:rPr lang="zh-CN" altLang="en-US" sz="2400" kern="100" dirty="0">
                <a:effectLst/>
                <a:latin typeface="+mn-ea"/>
                <a:cs typeface="江城圆体 400W" panose="020B0500000000000000" pitchFamily="34" charset="-122"/>
              </a:rPr>
              <a:t>同学</a:t>
            </a:r>
            <a:r>
              <a:rPr lang="en-US" altLang="zh-CN" sz="2400" kern="100" dirty="0">
                <a:effectLst/>
                <a:latin typeface="+mn-ea"/>
                <a:cs typeface="江城圆体 400W" panose="020B0500000000000000" pitchFamily="34" charset="-122"/>
              </a:rPr>
              <a:t>A</a:t>
            </a:r>
            <a:r>
              <a:rPr lang="zh-CN" altLang="en-US" sz="2400" kern="100" dirty="0">
                <a:effectLst/>
                <a:latin typeface="+mn-ea"/>
                <a:ea typeface="宋体" panose="02010600030101010101" pitchFamily="2" charset="-122"/>
                <a:cs typeface="江城圆体 400W" panose="020B0500000000000000" pitchFamily="34" charset="-122"/>
              </a:rPr>
              <a:t>：人工智能专业智育均分前五</a:t>
            </a:r>
            <a:endParaRPr lang="zh-CN" altLang="en-US" sz="2400" kern="100" dirty="0">
              <a:effectLst/>
              <a:latin typeface="+mn-ea"/>
              <a:ea typeface="宋体" panose="02010600030101010101" pitchFamily="2" charset="-122"/>
              <a:cs typeface="江城圆体 400W" panose="020B0500000000000000" pitchFamily="34"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任意多边形: 形状 23"/>
          <p:cNvSpPr/>
          <p:nvPr>
            <p:custDataLst>
              <p:tags r:id="rId1"/>
            </p:custDataLst>
          </p:nvPr>
        </p:nvSpPr>
        <p:spPr>
          <a:xfrm flipH="1">
            <a:off x="839786" y="2362200"/>
            <a:ext cx="10512426" cy="1314472"/>
          </a:xfrm>
          <a:custGeom>
            <a:avLst/>
            <a:gdLst>
              <a:gd name="connsiteX0" fmla="*/ 10406516 w 10512426"/>
              <a:gd name="connsiteY0" fmla="*/ 0 h 1686998"/>
              <a:gd name="connsiteX1" fmla="*/ 5031381 w 10512426"/>
              <a:gd name="connsiteY1" fmla="*/ 0 h 1686998"/>
              <a:gd name="connsiteX2" fmla="*/ 764727 w 10512426"/>
              <a:gd name="connsiteY2" fmla="*/ 0 h 1686998"/>
              <a:gd name="connsiteX3" fmla="*/ 105910 w 10512426"/>
              <a:gd name="connsiteY3" fmla="*/ 0 h 1686998"/>
              <a:gd name="connsiteX4" fmla="*/ 0 w 10512426"/>
              <a:gd name="connsiteY4" fmla="*/ 105910 h 1686998"/>
              <a:gd name="connsiteX5" fmla="*/ 0 w 10512426"/>
              <a:gd name="connsiteY5" fmla="*/ 1581088 h 1686998"/>
              <a:gd name="connsiteX6" fmla="*/ 105910 w 10512426"/>
              <a:gd name="connsiteY6" fmla="*/ 1686998 h 1686998"/>
              <a:gd name="connsiteX7" fmla="*/ 764727 w 10512426"/>
              <a:gd name="connsiteY7" fmla="*/ 1686998 h 1686998"/>
              <a:gd name="connsiteX8" fmla="*/ 5031381 w 10512426"/>
              <a:gd name="connsiteY8" fmla="*/ 1686998 h 1686998"/>
              <a:gd name="connsiteX9" fmla="*/ 10406516 w 10512426"/>
              <a:gd name="connsiteY9" fmla="*/ 1686998 h 1686998"/>
              <a:gd name="connsiteX10" fmla="*/ 10512426 w 10512426"/>
              <a:gd name="connsiteY10" fmla="*/ 1581088 h 1686998"/>
              <a:gd name="connsiteX11" fmla="*/ 10512426 w 10512426"/>
              <a:gd name="connsiteY11" fmla="*/ 105910 h 1686998"/>
              <a:gd name="connsiteX12" fmla="*/ 10406516 w 10512426"/>
              <a:gd name="connsiteY12" fmla="*/ 0 h 168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12426" h="1686998">
                <a:moveTo>
                  <a:pt x="10406516" y="0"/>
                </a:moveTo>
                <a:lnTo>
                  <a:pt x="5031381" y="0"/>
                </a:lnTo>
                <a:lnTo>
                  <a:pt x="764727" y="0"/>
                </a:lnTo>
                <a:lnTo>
                  <a:pt x="105910" y="0"/>
                </a:lnTo>
                <a:cubicBezTo>
                  <a:pt x="47418" y="0"/>
                  <a:pt x="0" y="47418"/>
                  <a:pt x="0" y="105910"/>
                </a:cubicBezTo>
                <a:lnTo>
                  <a:pt x="0" y="1581088"/>
                </a:lnTo>
                <a:cubicBezTo>
                  <a:pt x="0" y="1639580"/>
                  <a:pt x="47418" y="1686998"/>
                  <a:pt x="105910" y="1686998"/>
                </a:cubicBezTo>
                <a:lnTo>
                  <a:pt x="764727" y="1686998"/>
                </a:lnTo>
                <a:lnTo>
                  <a:pt x="5031381" y="1686998"/>
                </a:lnTo>
                <a:lnTo>
                  <a:pt x="10406516" y="1686998"/>
                </a:lnTo>
                <a:cubicBezTo>
                  <a:pt x="10465008" y="1686998"/>
                  <a:pt x="10512426" y="1639580"/>
                  <a:pt x="10512426" y="1581088"/>
                </a:cubicBezTo>
                <a:lnTo>
                  <a:pt x="10512426" y="105910"/>
                </a:lnTo>
                <a:cubicBezTo>
                  <a:pt x="10512426" y="47418"/>
                  <a:pt x="10465008" y="0"/>
                  <a:pt x="10406516" y="0"/>
                </a:cubicBezTo>
                <a:close/>
              </a:path>
            </a:pathLst>
          </a:custGeom>
          <a:gradFill>
            <a:gsLst>
              <a:gs pos="0">
                <a:schemeClr val="bg2">
                  <a:lumMod val="5000"/>
                  <a:lumOff val="95000"/>
                </a:schemeClr>
              </a:gs>
              <a:gs pos="99000">
                <a:schemeClr val="bg2">
                  <a:lumMod val="5000"/>
                  <a:lumOff val="95000"/>
                </a:schemeClr>
              </a:gs>
            </a:gsLst>
            <a:lin ang="0" scaled="0"/>
          </a:gradFill>
          <a:ln>
            <a:noFill/>
          </a:ln>
          <a:effectLst>
            <a:outerShdw blurRad="101600" dist="101600" dir="2700000" algn="tl" rotWithShape="0">
              <a:schemeClr val="bg2">
                <a:lumMod val="50000"/>
                <a:alpha val="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sz="1400"/>
          </a:p>
        </p:txBody>
      </p:sp>
      <p:sp>
        <p:nvSpPr>
          <p:cNvPr id="25" name="任意多边形: 形状 24"/>
          <p:cNvSpPr/>
          <p:nvPr>
            <p:custDataLst>
              <p:tags r:id="rId2"/>
            </p:custDataLst>
          </p:nvPr>
        </p:nvSpPr>
        <p:spPr>
          <a:xfrm flipH="1">
            <a:off x="839786" y="3947532"/>
            <a:ext cx="10512426" cy="1314472"/>
          </a:xfrm>
          <a:custGeom>
            <a:avLst/>
            <a:gdLst>
              <a:gd name="connsiteX0" fmla="*/ 10406516 w 10512426"/>
              <a:gd name="connsiteY0" fmla="*/ 0 h 1686998"/>
              <a:gd name="connsiteX1" fmla="*/ 5031381 w 10512426"/>
              <a:gd name="connsiteY1" fmla="*/ 0 h 1686998"/>
              <a:gd name="connsiteX2" fmla="*/ 764727 w 10512426"/>
              <a:gd name="connsiteY2" fmla="*/ 0 h 1686998"/>
              <a:gd name="connsiteX3" fmla="*/ 105910 w 10512426"/>
              <a:gd name="connsiteY3" fmla="*/ 0 h 1686998"/>
              <a:gd name="connsiteX4" fmla="*/ 0 w 10512426"/>
              <a:gd name="connsiteY4" fmla="*/ 105910 h 1686998"/>
              <a:gd name="connsiteX5" fmla="*/ 0 w 10512426"/>
              <a:gd name="connsiteY5" fmla="*/ 1581088 h 1686998"/>
              <a:gd name="connsiteX6" fmla="*/ 105910 w 10512426"/>
              <a:gd name="connsiteY6" fmla="*/ 1686998 h 1686998"/>
              <a:gd name="connsiteX7" fmla="*/ 764727 w 10512426"/>
              <a:gd name="connsiteY7" fmla="*/ 1686998 h 1686998"/>
              <a:gd name="connsiteX8" fmla="*/ 5031381 w 10512426"/>
              <a:gd name="connsiteY8" fmla="*/ 1686998 h 1686998"/>
              <a:gd name="connsiteX9" fmla="*/ 10406516 w 10512426"/>
              <a:gd name="connsiteY9" fmla="*/ 1686998 h 1686998"/>
              <a:gd name="connsiteX10" fmla="*/ 10512426 w 10512426"/>
              <a:gd name="connsiteY10" fmla="*/ 1581088 h 1686998"/>
              <a:gd name="connsiteX11" fmla="*/ 10512426 w 10512426"/>
              <a:gd name="connsiteY11" fmla="*/ 105910 h 1686998"/>
              <a:gd name="connsiteX12" fmla="*/ 10406516 w 10512426"/>
              <a:gd name="connsiteY12" fmla="*/ 0 h 168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12426" h="1686998">
                <a:moveTo>
                  <a:pt x="10406516" y="0"/>
                </a:moveTo>
                <a:lnTo>
                  <a:pt x="5031381" y="0"/>
                </a:lnTo>
                <a:lnTo>
                  <a:pt x="764727" y="0"/>
                </a:lnTo>
                <a:lnTo>
                  <a:pt x="105910" y="0"/>
                </a:lnTo>
                <a:cubicBezTo>
                  <a:pt x="47418" y="0"/>
                  <a:pt x="0" y="47418"/>
                  <a:pt x="0" y="105910"/>
                </a:cubicBezTo>
                <a:lnTo>
                  <a:pt x="0" y="1581088"/>
                </a:lnTo>
                <a:cubicBezTo>
                  <a:pt x="0" y="1639580"/>
                  <a:pt x="47418" y="1686998"/>
                  <a:pt x="105910" y="1686998"/>
                </a:cubicBezTo>
                <a:lnTo>
                  <a:pt x="764727" y="1686998"/>
                </a:lnTo>
                <a:lnTo>
                  <a:pt x="5031381" y="1686998"/>
                </a:lnTo>
                <a:lnTo>
                  <a:pt x="10406516" y="1686998"/>
                </a:lnTo>
                <a:cubicBezTo>
                  <a:pt x="10465008" y="1686998"/>
                  <a:pt x="10512426" y="1639580"/>
                  <a:pt x="10512426" y="1581088"/>
                </a:cubicBezTo>
                <a:lnTo>
                  <a:pt x="10512426" y="105910"/>
                </a:lnTo>
                <a:cubicBezTo>
                  <a:pt x="10512426" y="47418"/>
                  <a:pt x="10465008" y="0"/>
                  <a:pt x="10406516" y="0"/>
                </a:cubicBezTo>
                <a:close/>
              </a:path>
            </a:pathLst>
          </a:custGeom>
          <a:gradFill>
            <a:gsLst>
              <a:gs pos="0">
                <a:schemeClr val="bg2">
                  <a:lumMod val="5000"/>
                  <a:lumOff val="95000"/>
                </a:schemeClr>
              </a:gs>
              <a:gs pos="100000">
                <a:schemeClr val="bg2">
                  <a:lumMod val="5000"/>
                  <a:lumOff val="95000"/>
                </a:schemeClr>
              </a:gs>
            </a:gsLst>
            <a:lin ang="0" scaled="0"/>
          </a:gradFill>
          <a:ln>
            <a:noFill/>
          </a:ln>
          <a:effectLst>
            <a:outerShdw blurRad="101600" dist="101600" dir="2700000" algn="tl" rotWithShape="0">
              <a:schemeClr val="bg2">
                <a:lumMod val="50000"/>
                <a:alpha val="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sz="1400"/>
          </a:p>
        </p:txBody>
      </p:sp>
      <p:cxnSp>
        <p:nvCxnSpPr>
          <p:cNvPr id="26" name="直接连接符 25"/>
          <p:cNvCxnSpPr/>
          <p:nvPr>
            <p:custDataLst>
              <p:tags r:id="rId3"/>
            </p:custDataLst>
          </p:nvPr>
        </p:nvCxnSpPr>
        <p:spPr>
          <a:xfrm>
            <a:off x="3319489" y="2792969"/>
            <a:ext cx="0" cy="452935"/>
          </a:xfrm>
          <a:prstGeom prst="line">
            <a:avLst/>
          </a:prstGeom>
          <a:ln w="19050" cap="rnd">
            <a:solidFill>
              <a:schemeClr val="accent1">
                <a:lumMod val="40000"/>
                <a:lumOff val="60000"/>
                <a:alpha val="9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custDataLst>
              <p:tags r:id="rId4"/>
            </p:custDataLst>
          </p:nvPr>
        </p:nvCxnSpPr>
        <p:spPr>
          <a:xfrm>
            <a:off x="3319489" y="4378300"/>
            <a:ext cx="0" cy="452935"/>
          </a:xfrm>
          <a:prstGeom prst="line">
            <a:avLst/>
          </a:prstGeom>
          <a:ln w="19050" cap="rnd">
            <a:solidFill>
              <a:schemeClr val="accent1">
                <a:lumMod val="40000"/>
                <a:lumOff val="60000"/>
                <a:alpha val="95000"/>
              </a:schemeClr>
            </a:solidFill>
          </a:ln>
        </p:spPr>
        <p:style>
          <a:lnRef idx="1">
            <a:schemeClr val="accent1"/>
          </a:lnRef>
          <a:fillRef idx="0">
            <a:schemeClr val="accent1"/>
          </a:fillRef>
          <a:effectRef idx="0">
            <a:schemeClr val="accent1"/>
          </a:effectRef>
          <a:fontRef idx="minor">
            <a:schemeClr val="tx1"/>
          </a:fontRef>
        </p:style>
      </p:cxnSp>
      <p:sp>
        <p:nvSpPr>
          <p:cNvPr id="4" name="标题"/>
          <p:cNvSpPr>
            <a:spLocks noGrp="1"/>
          </p:cNvSpPr>
          <p:nvPr>
            <p:ph type="title"/>
            <p:custDataLst>
              <p:tags r:id="rId5"/>
            </p:custDataLst>
          </p:nvPr>
        </p:nvSpPr>
        <p:spPr/>
        <p:txBody>
          <a:bodyPr/>
          <a:lstStyle/>
          <a:p>
            <a:r>
              <a:rPr lang="zh-CN" altLang="en-US"/>
              <a:t>目录</a:t>
            </a:r>
            <a:endParaRPr lang="zh-CN" altLang="en-US"/>
          </a:p>
        </p:txBody>
      </p:sp>
      <p:sp>
        <p:nvSpPr>
          <p:cNvPr id="28" name="序号"/>
          <p:cNvSpPr txBox="1"/>
          <p:nvPr>
            <p:custDataLst>
              <p:tags r:id="rId6"/>
            </p:custDataLst>
          </p:nvPr>
        </p:nvSpPr>
        <p:spPr>
          <a:xfrm>
            <a:off x="1266654" y="2518079"/>
            <a:ext cx="1563703" cy="1002715"/>
          </a:xfrm>
          <a:prstGeom prst="rect">
            <a:avLst/>
          </a:prstGeom>
          <a:noFill/>
        </p:spPr>
        <p:txBody>
          <a:bodyPr wrap="none" lIns="0" tIns="0" rIns="0" bIns="0" rtlCol="0" anchor="ctr" anchorCtr="0">
            <a:noAutofit/>
          </a:bodyPr>
          <a:lstStyle/>
          <a:p>
            <a:pPr algn="ctr">
              <a:lnSpc>
                <a:spcPct val="100000"/>
              </a:lnSpc>
            </a:pPr>
            <a:r>
              <a:rPr lang="en-US" sz="4800" b="1" dirty="0">
                <a:gradFill flip="none" rotWithShape="1">
                  <a:gsLst>
                    <a:gs pos="28000">
                      <a:schemeClr val="accent1"/>
                    </a:gs>
                    <a:gs pos="75000">
                      <a:schemeClr val="accent1">
                        <a:lumMod val="75000"/>
                      </a:schemeClr>
                    </a:gs>
                  </a:gsLst>
                  <a:lin ang="2700000" scaled="1"/>
                  <a:tileRect/>
                </a:gradFill>
                <a:latin typeface="+mj-ea"/>
                <a:ea typeface="+mj-ea"/>
              </a:rPr>
              <a:t>07</a:t>
            </a:r>
            <a:endParaRPr lang="en-US" sz="4800" b="1" dirty="0">
              <a:gradFill flip="none" rotWithShape="1">
                <a:gsLst>
                  <a:gs pos="28000">
                    <a:schemeClr val="accent1"/>
                  </a:gs>
                  <a:gs pos="75000">
                    <a:schemeClr val="accent1">
                      <a:lumMod val="75000"/>
                    </a:schemeClr>
                  </a:gs>
                </a:gsLst>
                <a:lin ang="2700000" scaled="1"/>
                <a:tileRect/>
              </a:gradFill>
              <a:latin typeface="+mj-ea"/>
              <a:ea typeface="+mj-ea"/>
            </a:endParaRPr>
          </a:p>
        </p:txBody>
      </p:sp>
      <p:sp>
        <p:nvSpPr>
          <p:cNvPr id="29" name="项标题"/>
          <p:cNvSpPr txBox="1"/>
          <p:nvPr>
            <p:custDataLst>
              <p:tags r:id="rId7"/>
            </p:custDataLst>
          </p:nvPr>
        </p:nvSpPr>
        <p:spPr>
          <a:xfrm>
            <a:off x="3472180" y="2601595"/>
            <a:ext cx="7117080" cy="835660"/>
          </a:xfrm>
          <a:prstGeom prst="rect">
            <a:avLst/>
          </a:prstGeom>
          <a:noFill/>
        </p:spPr>
        <p:txBody>
          <a:bodyPr wrap="square" lIns="0" tIns="0" rIns="0" bIns="0" rtlCol="0" anchor="ctr" anchorCtr="0">
            <a:noAutofit/>
          </a:bodyPr>
          <a:lstStyle/>
          <a:p>
            <a:pPr algn="r">
              <a:lnSpc>
                <a:spcPct val="110000"/>
              </a:lnSpc>
            </a:pPr>
            <a:r>
              <a:rPr lang="zh-CN" altLang="en-US" sz="2400" b="1" spc="300" dirty="0">
                <a:solidFill>
                  <a:schemeClr val="dk1"/>
                </a:solidFill>
                <a:ea typeface="+mn-lt"/>
              </a:rPr>
              <a:t>成功案例分享</a:t>
            </a:r>
            <a:endParaRPr lang="zh-CN" altLang="en-US" sz="2400" b="1" spc="300" dirty="0">
              <a:solidFill>
                <a:schemeClr val="dk1"/>
              </a:solidFill>
              <a:ea typeface="+mn-lt"/>
            </a:endParaRPr>
          </a:p>
        </p:txBody>
      </p:sp>
      <p:sp>
        <p:nvSpPr>
          <p:cNvPr id="30" name="序号"/>
          <p:cNvSpPr txBox="1"/>
          <p:nvPr>
            <p:custDataLst>
              <p:tags r:id="rId8"/>
            </p:custDataLst>
          </p:nvPr>
        </p:nvSpPr>
        <p:spPr>
          <a:xfrm>
            <a:off x="1266654" y="4103411"/>
            <a:ext cx="1563703" cy="1002715"/>
          </a:xfrm>
          <a:prstGeom prst="rect">
            <a:avLst/>
          </a:prstGeom>
          <a:noFill/>
        </p:spPr>
        <p:txBody>
          <a:bodyPr wrap="none" lIns="0" tIns="0" rIns="0" bIns="0" rtlCol="0" anchor="ctr" anchorCtr="0">
            <a:noAutofit/>
          </a:bodyPr>
          <a:lstStyle/>
          <a:p>
            <a:pPr algn="ctr">
              <a:lnSpc>
                <a:spcPct val="100000"/>
              </a:lnSpc>
            </a:pPr>
            <a:r>
              <a:rPr lang="en-US" sz="4800" b="1" dirty="0">
                <a:gradFill flip="none" rotWithShape="1">
                  <a:gsLst>
                    <a:gs pos="28000">
                      <a:schemeClr val="accent1"/>
                    </a:gs>
                    <a:gs pos="75000">
                      <a:schemeClr val="accent1">
                        <a:lumMod val="75000"/>
                      </a:schemeClr>
                    </a:gs>
                  </a:gsLst>
                  <a:lin ang="2700000" scaled="1"/>
                  <a:tileRect/>
                </a:gradFill>
                <a:latin typeface="+mj-ea"/>
                <a:ea typeface="+mj-ea"/>
              </a:rPr>
              <a:t>08</a:t>
            </a:r>
            <a:endParaRPr lang="en-US" sz="4800" b="1" dirty="0">
              <a:gradFill flip="none" rotWithShape="1">
                <a:gsLst>
                  <a:gs pos="28000">
                    <a:schemeClr val="accent1"/>
                  </a:gs>
                  <a:gs pos="75000">
                    <a:schemeClr val="accent1">
                      <a:lumMod val="75000"/>
                    </a:schemeClr>
                  </a:gs>
                </a:gsLst>
                <a:lin ang="2700000" scaled="1"/>
                <a:tileRect/>
              </a:gradFill>
              <a:latin typeface="+mj-ea"/>
              <a:ea typeface="+mj-ea"/>
            </a:endParaRPr>
          </a:p>
        </p:txBody>
      </p:sp>
      <p:sp>
        <p:nvSpPr>
          <p:cNvPr id="31" name="项标题"/>
          <p:cNvSpPr txBox="1"/>
          <p:nvPr>
            <p:custDataLst>
              <p:tags r:id="rId9"/>
            </p:custDataLst>
          </p:nvPr>
        </p:nvSpPr>
        <p:spPr>
          <a:xfrm>
            <a:off x="3472180" y="4187190"/>
            <a:ext cx="7117080" cy="835660"/>
          </a:xfrm>
          <a:prstGeom prst="rect">
            <a:avLst/>
          </a:prstGeom>
          <a:noFill/>
        </p:spPr>
        <p:txBody>
          <a:bodyPr wrap="square" lIns="0" tIns="0" rIns="0" bIns="0" rtlCol="0" anchor="ctr" anchorCtr="0">
            <a:noAutofit/>
          </a:bodyPr>
          <a:lstStyle/>
          <a:p>
            <a:pPr algn="r">
              <a:lnSpc>
                <a:spcPct val="110000"/>
              </a:lnSpc>
            </a:pPr>
            <a:r>
              <a:rPr lang="zh-CN" altLang="en-US" sz="2400" b="1" spc="300" dirty="0">
                <a:solidFill>
                  <a:schemeClr val="dk1"/>
                </a:solidFill>
                <a:ea typeface="+mn-lt"/>
              </a:rPr>
              <a:t>结语与问答</a:t>
            </a:r>
            <a:endParaRPr lang="en-US" altLang="zh-CN" sz="2400" b="1" spc="300" dirty="0">
              <a:solidFill>
                <a:schemeClr val="dk1"/>
              </a:solidFill>
              <a:ea typeface="+mn-lt"/>
            </a:endParaRPr>
          </a:p>
        </p:txBody>
      </p:sp>
      <p:sp>
        <p:nvSpPr>
          <p:cNvPr id="15" name="任意多边形: 形状 12"/>
          <p:cNvSpPr/>
          <p:nvPr userDrawn="1">
            <p:custDataLst>
              <p:tags r:id="rId10"/>
            </p:custDataLst>
          </p:nvPr>
        </p:nvSpPr>
        <p:spPr>
          <a:xfrm>
            <a:off x="2725420" y="896620"/>
            <a:ext cx="3935095" cy="575310"/>
          </a:xfrm>
          <a:custGeom>
            <a:avLst/>
            <a:gdLst/>
            <a:ahLst/>
            <a:cxnLst/>
            <a:rect l="l" t="t" r="r" b="b"/>
            <a:pathLst>
              <a:path w="3922782" h="574030">
                <a:moveTo>
                  <a:pt x="765335" y="71426"/>
                </a:moveTo>
                <a:cubicBezTo>
                  <a:pt x="737199" y="71426"/>
                  <a:pt x="712301" y="76479"/>
                  <a:pt x="690642" y="86585"/>
                </a:cubicBezTo>
                <a:cubicBezTo>
                  <a:pt x="668983" y="96691"/>
                  <a:pt x="650555" y="111031"/>
                  <a:pt x="635357" y="129604"/>
                </a:cubicBezTo>
                <a:cubicBezTo>
                  <a:pt x="620160" y="148177"/>
                  <a:pt x="608529" y="170782"/>
                  <a:pt x="600464" y="197420"/>
                </a:cubicBezTo>
                <a:cubicBezTo>
                  <a:pt x="592399" y="224057"/>
                  <a:pt x="588367" y="253912"/>
                  <a:pt x="588367" y="286983"/>
                </a:cubicBezTo>
                <a:cubicBezTo>
                  <a:pt x="588367" y="320271"/>
                  <a:pt x="592417" y="350176"/>
                  <a:pt x="600518" y="376697"/>
                </a:cubicBezTo>
                <a:cubicBezTo>
                  <a:pt x="608619" y="403218"/>
                  <a:pt x="620297" y="425797"/>
                  <a:pt x="635550" y="444434"/>
                </a:cubicBezTo>
                <a:cubicBezTo>
                  <a:pt x="650804" y="463071"/>
                  <a:pt x="669202" y="477417"/>
                  <a:pt x="690744" y="487471"/>
                </a:cubicBezTo>
                <a:cubicBezTo>
                  <a:pt x="712287" y="497525"/>
                  <a:pt x="737150" y="502552"/>
                  <a:pt x="765335" y="502552"/>
                </a:cubicBezTo>
                <a:cubicBezTo>
                  <a:pt x="793367" y="502552"/>
                  <a:pt x="818313" y="497507"/>
                  <a:pt x="840173" y="487417"/>
                </a:cubicBezTo>
                <a:cubicBezTo>
                  <a:pt x="862033" y="477326"/>
                  <a:pt x="880572" y="462983"/>
                  <a:pt x="895789" y="444386"/>
                </a:cubicBezTo>
                <a:cubicBezTo>
                  <a:pt x="911007" y="425789"/>
                  <a:pt x="922688" y="403160"/>
                  <a:pt x="930833" y="376498"/>
                </a:cubicBezTo>
                <a:cubicBezTo>
                  <a:pt x="938979" y="349836"/>
                  <a:pt x="943051" y="319998"/>
                  <a:pt x="943051" y="286983"/>
                </a:cubicBezTo>
                <a:cubicBezTo>
                  <a:pt x="943051" y="254169"/>
                  <a:pt x="939001" y="224381"/>
                  <a:pt x="930900" y="197618"/>
                </a:cubicBezTo>
                <a:cubicBezTo>
                  <a:pt x="922799" y="170856"/>
                  <a:pt x="911163" y="148207"/>
                  <a:pt x="895994" y="129670"/>
                </a:cubicBezTo>
                <a:cubicBezTo>
                  <a:pt x="880825" y="111133"/>
                  <a:pt x="862246" y="96792"/>
                  <a:pt x="840258" y="86645"/>
                </a:cubicBezTo>
                <a:cubicBezTo>
                  <a:pt x="818269" y="76499"/>
                  <a:pt x="793295" y="71426"/>
                  <a:pt x="765335" y="71426"/>
                </a:cubicBezTo>
                <a:close/>
                <a:moveTo>
                  <a:pt x="3108009" y="6051"/>
                </a:moveTo>
                <a:lnTo>
                  <a:pt x="3488708" y="6051"/>
                </a:lnTo>
                <a:cubicBezTo>
                  <a:pt x="3498046" y="6051"/>
                  <a:pt x="3504695" y="10011"/>
                  <a:pt x="3508653" y="17932"/>
                </a:cubicBezTo>
                <a:cubicBezTo>
                  <a:pt x="3512611" y="25852"/>
                  <a:pt x="3514590" y="33794"/>
                  <a:pt x="3514590" y="41758"/>
                </a:cubicBezTo>
                <a:cubicBezTo>
                  <a:pt x="3514590" y="50004"/>
                  <a:pt x="3512561" y="58019"/>
                  <a:pt x="3508502" y="65802"/>
                </a:cubicBezTo>
                <a:cubicBezTo>
                  <a:pt x="3504444" y="73586"/>
                  <a:pt x="3497846" y="77478"/>
                  <a:pt x="3488708" y="77478"/>
                </a:cubicBezTo>
                <a:lnTo>
                  <a:pt x="3338996" y="77478"/>
                </a:lnTo>
                <a:lnTo>
                  <a:pt x="3338996" y="539018"/>
                </a:lnTo>
                <a:cubicBezTo>
                  <a:pt x="3338996" y="549112"/>
                  <a:pt x="3334638" y="556581"/>
                  <a:pt x="3325922" y="561423"/>
                </a:cubicBezTo>
                <a:cubicBezTo>
                  <a:pt x="3317206" y="566265"/>
                  <a:pt x="3307894" y="568686"/>
                  <a:pt x="3297984" y="568686"/>
                </a:cubicBezTo>
                <a:cubicBezTo>
                  <a:pt x="3288493" y="568686"/>
                  <a:pt x="3279409" y="566275"/>
                  <a:pt x="3270734" y="561453"/>
                </a:cubicBezTo>
                <a:cubicBezTo>
                  <a:pt x="3262058" y="556631"/>
                  <a:pt x="3257720" y="549153"/>
                  <a:pt x="3257720" y="539018"/>
                </a:cubicBezTo>
                <a:lnTo>
                  <a:pt x="3257720" y="77478"/>
                </a:lnTo>
                <a:lnTo>
                  <a:pt x="3108009" y="77478"/>
                </a:lnTo>
                <a:cubicBezTo>
                  <a:pt x="3098300" y="77478"/>
                  <a:pt x="3091433" y="73626"/>
                  <a:pt x="3087406" y="65923"/>
                </a:cubicBezTo>
                <a:cubicBezTo>
                  <a:pt x="3083380" y="58220"/>
                  <a:pt x="3081367" y="50165"/>
                  <a:pt x="3081367" y="41758"/>
                </a:cubicBezTo>
                <a:cubicBezTo>
                  <a:pt x="3081367" y="33633"/>
                  <a:pt x="3083328" y="25651"/>
                  <a:pt x="3087250" y="17811"/>
                </a:cubicBezTo>
                <a:cubicBezTo>
                  <a:pt x="3091172" y="9971"/>
                  <a:pt x="3098091" y="6051"/>
                  <a:pt x="3108009" y="6051"/>
                </a:cubicBezTo>
                <a:close/>
                <a:moveTo>
                  <a:pt x="2626707" y="6051"/>
                </a:moveTo>
                <a:lnTo>
                  <a:pt x="2631240" y="6051"/>
                </a:lnTo>
                <a:cubicBezTo>
                  <a:pt x="2643159" y="6051"/>
                  <a:pt x="2652435" y="8615"/>
                  <a:pt x="2659069" y="13742"/>
                </a:cubicBezTo>
                <a:cubicBezTo>
                  <a:pt x="2665704" y="18870"/>
                  <a:pt x="2671243" y="25054"/>
                  <a:pt x="2675687" y="32295"/>
                </a:cubicBezTo>
                <a:lnTo>
                  <a:pt x="2952761" y="451836"/>
                </a:lnTo>
                <a:lnTo>
                  <a:pt x="2952761" y="34188"/>
                </a:lnTo>
                <a:cubicBezTo>
                  <a:pt x="2952761" y="24504"/>
                  <a:pt x="2956972" y="17393"/>
                  <a:pt x="2965395" y="12856"/>
                </a:cubicBezTo>
                <a:cubicBezTo>
                  <a:pt x="2973817" y="8320"/>
                  <a:pt x="2982774" y="6051"/>
                  <a:pt x="2992266" y="6051"/>
                </a:cubicBezTo>
                <a:cubicBezTo>
                  <a:pt x="3001050" y="6051"/>
                  <a:pt x="3009830" y="8328"/>
                  <a:pt x="3018606" y="12880"/>
                </a:cubicBezTo>
                <a:cubicBezTo>
                  <a:pt x="3027382" y="17433"/>
                  <a:pt x="3031770" y="24536"/>
                  <a:pt x="3031770" y="34188"/>
                </a:cubicBezTo>
                <a:lnTo>
                  <a:pt x="3031770" y="529941"/>
                </a:lnTo>
                <a:cubicBezTo>
                  <a:pt x="3031770" y="555771"/>
                  <a:pt x="3017846" y="568686"/>
                  <a:pt x="2989999" y="568686"/>
                </a:cubicBezTo>
                <a:lnTo>
                  <a:pt x="2985454" y="568686"/>
                </a:lnTo>
                <a:cubicBezTo>
                  <a:pt x="2973496" y="568686"/>
                  <a:pt x="2964218" y="566134"/>
                  <a:pt x="2957619" y="561031"/>
                </a:cubicBezTo>
                <a:cubicBezTo>
                  <a:pt x="2951021" y="555928"/>
                  <a:pt x="2945532" y="549534"/>
                  <a:pt x="2941152" y="541851"/>
                </a:cubicBezTo>
                <a:lnTo>
                  <a:pt x="2663933" y="121370"/>
                </a:lnTo>
                <a:lnTo>
                  <a:pt x="2663933" y="539778"/>
                </a:lnTo>
                <a:cubicBezTo>
                  <a:pt x="2663933" y="549952"/>
                  <a:pt x="2659712" y="557314"/>
                  <a:pt x="2651270" y="561863"/>
                </a:cubicBezTo>
                <a:cubicBezTo>
                  <a:pt x="2642827" y="566412"/>
                  <a:pt x="2633880" y="568686"/>
                  <a:pt x="2624429" y="568686"/>
                </a:cubicBezTo>
                <a:cubicBezTo>
                  <a:pt x="2615532" y="568686"/>
                  <a:pt x="2606724" y="566426"/>
                  <a:pt x="2598004" y="561905"/>
                </a:cubicBezTo>
                <a:cubicBezTo>
                  <a:pt x="2589284" y="557384"/>
                  <a:pt x="2584924" y="550009"/>
                  <a:pt x="2584924" y="539778"/>
                </a:cubicBezTo>
                <a:lnTo>
                  <a:pt x="2584924" y="43265"/>
                </a:lnTo>
                <a:cubicBezTo>
                  <a:pt x="2584924" y="18456"/>
                  <a:pt x="2598852" y="6051"/>
                  <a:pt x="2626707" y="6051"/>
                </a:cubicBezTo>
                <a:close/>
                <a:moveTo>
                  <a:pt x="2179656" y="6051"/>
                </a:moveTo>
                <a:lnTo>
                  <a:pt x="2472558" y="6051"/>
                </a:lnTo>
                <a:cubicBezTo>
                  <a:pt x="2482420" y="6051"/>
                  <a:pt x="2489199" y="9917"/>
                  <a:pt x="2492896" y="17648"/>
                </a:cubicBezTo>
                <a:cubicBezTo>
                  <a:pt x="2496592" y="25380"/>
                  <a:pt x="2498441" y="33163"/>
                  <a:pt x="2498441" y="40999"/>
                </a:cubicBezTo>
                <a:cubicBezTo>
                  <a:pt x="2498441" y="49269"/>
                  <a:pt x="2496436" y="57416"/>
                  <a:pt x="2492425" y="65441"/>
                </a:cubicBezTo>
                <a:cubicBezTo>
                  <a:pt x="2488415" y="73465"/>
                  <a:pt x="2481793" y="77478"/>
                  <a:pt x="2472558" y="77478"/>
                </a:cubicBezTo>
                <a:lnTo>
                  <a:pt x="2199475" y="77478"/>
                </a:lnTo>
                <a:lnTo>
                  <a:pt x="2199475" y="248250"/>
                </a:lnTo>
                <a:lnTo>
                  <a:pt x="2451366" y="248250"/>
                </a:lnTo>
                <a:cubicBezTo>
                  <a:pt x="2461114" y="248250"/>
                  <a:pt x="2467992" y="252093"/>
                  <a:pt x="2471998" y="259781"/>
                </a:cubicBezTo>
                <a:cubicBezTo>
                  <a:pt x="2476004" y="267468"/>
                  <a:pt x="2478007" y="275273"/>
                  <a:pt x="2478007" y="283198"/>
                </a:cubicBezTo>
                <a:cubicBezTo>
                  <a:pt x="2478007" y="291379"/>
                  <a:pt x="2476157" y="299504"/>
                  <a:pt x="2472456" y="307573"/>
                </a:cubicBezTo>
                <a:cubicBezTo>
                  <a:pt x="2468755" y="315642"/>
                  <a:pt x="2461725" y="319676"/>
                  <a:pt x="2451366" y="319676"/>
                </a:cubicBezTo>
                <a:lnTo>
                  <a:pt x="2199475" y="319676"/>
                </a:lnTo>
                <a:lnTo>
                  <a:pt x="2199475" y="497260"/>
                </a:lnTo>
                <a:lnTo>
                  <a:pt x="2477863" y="497260"/>
                </a:lnTo>
                <a:cubicBezTo>
                  <a:pt x="2487097" y="497260"/>
                  <a:pt x="2493719" y="501103"/>
                  <a:pt x="2497730" y="508790"/>
                </a:cubicBezTo>
                <a:cubicBezTo>
                  <a:pt x="2501740" y="516477"/>
                  <a:pt x="2503745" y="524283"/>
                  <a:pt x="2503745" y="532207"/>
                </a:cubicBezTo>
                <a:cubicBezTo>
                  <a:pt x="2503745" y="540389"/>
                  <a:pt x="2501895" y="548514"/>
                  <a:pt x="2498194" y="556583"/>
                </a:cubicBezTo>
                <a:cubicBezTo>
                  <a:pt x="2494493" y="564651"/>
                  <a:pt x="2487716" y="568686"/>
                  <a:pt x="2477863" y="568686"/>
                </a:cubicBezTo>
                <a:lnTo>
                  <a:pt x="2179656" y="568686"/>
                </a:lnTo>
                <a:cubicBezTo>
                  <a:pt x="2157756" y="568686"/>
                  <a:pt x="2142038" y="563767"/>
                  <a:pt x="2132503" y="553930"/>
                </a:cubicBezTo>
                <a:cubicBezTo>
                  <a:pt x="2122967" y="544094"/>
                  <a:pt x="2118199" y="528273"/>
                  <a:pt x="2118199" y="506470"/>
                </a:cubicBezTo>
                <a:lnTo>
                  <a:pt x="2118199" y="66736"/>
                </a:lnTo>
                <a:cubicBezTo>
                  <a:pt x="2118199" y="45246"/>
                  <a:pt x="2122941" y="29760"/>
                  <a:pt x="2132425" y="20276"/>
                </a:cubicBezTo>
                <a:cubicBezTo>
                  <a:pt x="2141908" y="10793"/>
                  <a:pt x="2157652" y="6051"/>
                  <a:pt x="2179656" y="6051"/>
                </a:cubicBezTo>
                <a:close/>
                <a:moveTo>
                  <a:pt x="1650683" y="6051"/>
                </a:moveTo>
                <a:lnTo>
                  <a:pt x="2031383" y="6051"/>
                </a:lnTo>
                <a:cubicBezTo>
                  <a:pt x="2040722" y="6051"/>
                  <a:pt x="2047370" y="10011"/>
                  <a:pt x="2051328" y="17932"/>
                </a:cubicBezTo>
                <a:cubicBezTo>
                  <a:pt x="2055286" y="25852"/>
                  <a:pt x="2057265" y="33794"/>
                  <a:pt x="2057265" y="41758"/>
                </a:cubicBezTo>
                <a:cubicBezTo>
                  <a:pt x="2057265" y="50004"/>
                  <a:pt x="2055236" y="58019"/>
                  <a:pt x="2051177" y="65802"/>
                </a:cubicBezTo>
                <a:cubicBezTo>
                  <a:pt x="2047119" y="73586"/>
                  <a:pt x="2040521" y="77478"/>
                  <a:pt x="2031383" y="77478"/>
                </a:cubicBezTo>
                <a:lnTo>
                  <a:pt x="1881671" y="77478"/>
                </a:lnTo>
                <a:lnTo>
                  <a:pt x="1881671" y="539018"/>
                </a:lnTo>
                <a:cubicBezTo>
                  <a:pt x="1881671" y="549112"/>
                  <a:pt x="1877313" y="556581"/>
                  <a:pt x="1868597" y="561423"/>
                </a:cubicBezTo>
                <a:cubicBezTo>
                  <a:pt x="1859881" y="566265"/>
                  <a:pt x="1850569" y="568686"/>
                  <a:pt x="1840660" y="568686"/>
                </a:cubicBezTo>
                <a:cubicBezTo>
                  <a:pt x="1831168" y="568686"/>
                  <a:pt x="1822085" y="566275"/>
                  <a:pt x="1813409" y="561453"/>
                </a:cubicBezTo>
                <a:cubicBezTo>
                  <a:pt x="1804733" y="556631"/>
                  <a:pt x="1800396" y="549153"/>
                  <a:pt x="1800396" y="539018"/>
                </a:cubicBezTo>
                <a:lnTo>
                  <a:pt x="1800396" y="77478"/>
                </a:lnTo>
                <a:lnTo>
                  <a:pt x="1650683" y="77478"/>
                </a:lnTo>
                <a:cubicBezTo>
                  <a:pt x="1640975" y="77478"/>
                  <a:pt x="1634108" y="73626"/>
                  <a:pt x="1630081" y="65923"/>
                </a:cubicBezTo>
                <a:cubicBezTo>
                  <a:pt x="1626055" y="58220"/>
                  <a:pt x="1624042" y="50165"/>
                  <a:pt x="1624042" y="41758"/>
                </a:cubicBezTo>
                <a:cubicBezTo>
                  <a:pt x="1624042" y="33633"/>
                  <a:pt x="1626003" y="25651"/>
                  <a:pt x="1629925" y="17811"/>
                </a:cubicBezTo>
                <a:cubicBezTo>
                  <a:pt x="1633846" y="9971"/>
                  <a:pt x="1640766" y="6051"/>
                  <a:pt x="1650683" y="6051"/>
                </a:cubicBezTo>
                <a:close/>
                <a:moveTo>
                  <a:pt x="1159858" y="6051"/>
                </a:moveTo>
                <a:lnTo>
                  <a:pt x="1164390" y="6051"/>
                </a:lnTo>
                <a:cubicBezTo>
                  <a:pt x="1176309" y="6051"/>
                  <a:pt x="1185585" y="8615"/>
                  <a:pt x="1192219" y="13742"/>
                </a:cubicBezTo>
                <a:cubicBezTo>
                  <a:pt x="1198854" y="18870"/>
                  <a:pt x="1204393" y="25054"/>
                  <a:pt x="1208837" y="32295"/>
                </a:cubicBezTo>
                <a:lnTo>
                  <a:pt x="1485911" y="451836"/>
                </a:lnTo>
                <a:lnTo>
                  <a:pt x="1485911" y="34188"/>
                </a:lnTo>
                <a:cubicBezTo>
                  <a:pt x="1485911" y="24504"/>
                  <a:pt x="1490123" y="17393"/>
                  <a:pt x="1498545" y="12856"/>
                </a:cubicBezTo>
                <a:cubicBezTo>
                  <a:pt x="1506967" y="8320"/>
                  <a:pt x="1515924" y="6051"/>
                  <a:pt x="1525416" y="6051"/>
                </a:cubicBezTo>
                <a:cubicBezTo>
                  <a:pt x="1534200" y="6051"/>
                  <a:pt x="1542980" y="8328"/>
                  <a:pt x="1551756" y="12880"/>
                </a:cubicBezTo>
                <a:cubicBezTo>
                  <a:pt x="1560532" y="17433"/>
                  <a:pt x="1564920" y="24536"/>
                  <a:pt x="1564920" y="34188"/>
                </a:cubicBezTo>
                <a:lnTo>
                  <a:pt x="1564920" y="529941"/>
                </a:lnTo>
                <a:cubicBezTo>
                  <a:pt x="1564920" y="555771"/>
                  <a:pt x="1550997" y="568686"/>
                  <a:pt x="1523149" y="568686"/>
                </a:cubicBezTo>
                <a:lnTo>
                  <a:pt x="1518605" y="568686"/>
                </a:lnTo>
                <a:cubicBezTo>
                  <a:pt x="1506646" y="568686"/>
                  <a:pt x="1497368" y="566134"/>
                  <a:pt x="1490769" y="561031"/>
                </a:cubicBezTo>
                <a:cubicBezTo>
                  <a:pt x="1484171" y="555928"/>
                  <a:pt x="1478682" y="549534"/>
                  <a:pt x="1474302" y="541851"/>
                </a:cubicBezTo>
                <a:lnTo>
                  <a:pt x="1197084" y="121370"/>
                </a:lnTo>
                <a:lnTo>
                  <a:pt x="1197084" y="539778"/>
                </a:lnTo>
                <a:cubicBezTo>
                  <a:pt x="1197084" y="549952"/>
                  <a:pt x="1192862" y="557314"/>
                  <a:pt x="1184420" y="561863"/>
                </a:cubicBezTo>
                <a:cubicBezTo>
                  <a:pt x="1175977" y="566412"/>
                  <a:pt x="1167030" y="568686"/>
                  <a:pt x="1157579" y="568686"/>
                </a:cubicBezTo>
                <a:cubicBezTo>
                  <a:pt x="1148683" y="568686"/>
                  <a:pt x="1139874" y="566426"/>
                  <a:pt x="1131154" y="561905"/>
                </a:cubicBezTo>
                <a:cubicBezTo>
                  <a:pt x="1122435" y="557384"/>
                  <a:pt x="1118075" y="550009"/>
                  <a:pt x="1118075" y="539778"/>
                </a:cubicBezTo>
                <a:lnTo>
                  <a:pt x="1118075" y="43265"/>
                </a:lnTo>
                <a:cubicBezTo>
                  <a:pt x="1118075" y="18456"/>
                  <a:pt x="1132002" y="6051"/>
                  <a:pt x="1159858" y="6051"/>
                </a:cubicBezTo>
                <a:close/>
                <a:moveTo>
                  <a:pt x="3733421" y="0"/>
                </a:moveTo>
                <a:cubicBezTo>
                  <a:pt x="3758254" y="0"/>
                  <a:pt x="3783349" y="3104"/>
                  <a:pt x="3808704" y="9312"/>
                </a:cubicBezTo>
                <a:cubicBezTo>
                  <a:pt x="3834060" y="15521"/>
                  <a:pt x="3855732" y="23652"/>
                  <a:pt x="3873718" y="33706"/>
                </a:cubicBezTo>
                <a:cubicBezTo>
                  <a:pt x="3891792" y="43036"/>
                  <a:pt x="3900829" y="55557"/>
                  <a:pt x="3900829" y="71269"/>
                </a:cubicBezTo>
                <a:cubicBezTo>
                  <a:pt x="3900829" y="83967"/>
                  <a:pt x="3897301" y="93852"/>
                  <a:pt x="3890245" y="100925"/>
                </a:cubicBezTo>
                <a:cubicBezTo>
                  <a:pt x="3883189" y="107997"/>
                  <a:pt x="3873107" y="110219"/>
                  <a:pt x="3859999" y="107591"/>
                </a:cubicBezTo>
                <a:cubicBezTo>
                  <a:pt x="3848860" y="103139"/>
                  <a:pt x="3838814" y="98855"/>
                  <a:pt x="3829861" y="94740"/>
                </a:cubicBezTo>
                <a:cubicBezTo>
                  <a:pt x="3820908" y="90626"/>
                  <a:pt x="3811610" y="86792"/>
                  <a:pt x="3801966" y="83240"/>
                </a:cubicBezTo>
                <a:cubicBezTo>
                  <a:pt x="3792322" y="79688"/>
                  <a:pt x="3782340" y="76831"/>
                  <a:pt x="3772021" y="74669"/>
                </a:cubicBezTo>
                <a:cubicBezTo>
                  <a:pt x="3761702" y="72507"/>
                  <a:pt x="3750097" y="71426"/>
                  <a:pt x="3737206" y="71426"/>
                </a:cubicBezTo>
                <a:cubicBezTo>
                  <a:pt x="3722756" y="71426"/>
                  <a:pt x="3709353" y="73087"/>
                  <a:pt x="3696996" y="76411"/>
                </a:cubicBezTo>
                <a:cubicBezTo>
                  <a:pt x="3684640" y="79734"/>
                  <a:pt x="3673842" y="84630"/>
                  <a:pt x="3664604" y="91100"/>
                </a:cubicBezTo>
                <a:cubicBezTo>
                  <a:pt x="3655366" y="97569"/>
                  <a:pt x="3648151" y="105883"/>
                  <a:pt x="3642959" y="116042"/>
                </a:cubicBezTo>
                <a:cubicBezTo>
                  <a:pt x="3637767" y="126200"/>
                  <a:pt x="3635172" y="138271"/>
                  <a:pt x="3635172" y="152255"/>
                </a:cubicBezTo>
                <a:cubicBezTo>
                  <a:pt x="3635172" y="169084"/>
                  <a:pt x="3638840" y="182427"/>
                  <a:pt x="3646178" y="192284"/>
                </a:cubicBezTo>
                <a:cubicBezTo>
                  <a:pt x="3653515" y="202141"/>
                  <a:pt x="3663338" y="210501"/>
                  <a:pt x="3675647" y="217365"/>
                </a:cubicBezTo>
                <a:cubicBezTo>
                  <a:pt x="3687955" y="224228"/>
                  <a:pt x="3702170" y="230103"/>
                  <a:pt x="3718291" y="234989"/>
                </a:cubicBezTo>
                <a:cubicBezTo>
                  <a:pt x="3734413" y="239876"/>
                  <a:pt x="3752391" y="245714"/>
                  <a:pt x="3772226" y="252505"/>
                </a:cubicBezTo>
                <a:cubicBezTo>
                  <a:pt x="3790710" y="259144"/>
                  <a:pt x="3809068" y="267150"/>
                  <a:pt x="3827300" y="276525"/>
                </a:cubicBezTo>
                <a:cubicBezTo>
                  <a:pt x="3845531" y="285900"/>
                  <a:pt x="3861783" y="297326"/>
                  <a:pt x="3876056" y="310804"/>
                </a:cubicBezTo>
                <a:cubicBezTo>
                  <a:pt x="3890329" y="324281"/>
                  <a:pt x="3901685" y="340118"/>
                  <a:pt x="3910124" y="358313"/>
                </a:cubicBezTo>
                <a:cubicBezTo>
                  <a:pt x="3918563" y="376508"/>
                  <a:pt x="3922782" y="397387"/>
                  <a:pt x="3922782" y="420951"/>
                </a:cubicBezTo>
                <a:cubicBezTo>
                  <a:pt x="3922782" y="444748"/>
                  <a:pt x="3918082" y="466308"/>
                  <a:pt x="3908683" y="485632"/>
                </a:cubicBezTo>
                <a:cubicBezTo>
                  <a:pt x="3899284" y="504957"/>
                  <a:pt x="3886231" y="521119"/>
                  <a:pt x="3869523" y="534118"/>
                </a:cubicBezTo>
                <a:cubicBezTo>
                  <a:pt x="3852814" y="547117"/>
                  <a:pt x="3832845" y="557011"/>
                  <a:pt x="3809615" y="563798"/>
                </a:cubicBezTo>
                <a:cubicBezTo>
                  <a:pt x="3786385" y="570585"/>
                  <a:pt x="3760733" y="573978"/>
                  <a:pt x="3732661" y="573978"/>
                </a:cubicBezTo>
                <a:cubicBezTo>
                  <a:pt x="3704549" y="573978"/>
                  <a:pt x="3678010" y="570504"/>
                  <a:pt x="3653043" y="563556"/>
                </a:cubicBezTo>
                <a:cubicBezTo>
                  <a:pt x="3628077" y="556609"/>
                  <a:pt x="3604295" y="547228"/>
                  <a:pt x="3581695" y="535414"/>
                </a:cubicBezTo>
                <a:cubicBezTo>
                  <a:pt x="3571674" y="530696"/>
                  <a:pt x="3564786" y="525055"/>
                  <a:pt x="3561033" y="518489"/>
                </a:cubicBezTo>
                <a:cubicBezTo>
                  <a:pt x="3557280" y="511923"/>
                  <a:pt x="3555403" y="503882"/>
                  <a:pt x="3555403" y="494366"/>
                </a:cubicBezTo>
                <a:cubicBezTo>
                  <a:pt x="3555403" y="489159"/>
                  <a:pt x="3555972" y="484562"/>
                  <a:pt x="3557109" y="480575"/>
                </a:cubicBezTo>
                <a:cubicBezTo>
                  <a:pt x="3558246" y="476589"/>
                  <a:pt x="3559687" y="472856"/>
                  <a:pt x="3561431" y="469376"/>
                </a:cubicBezTo>
                <a:cubicBezTo>
                  <a:pt x="3566767" y="458695"/>
                  <a:pt x="3575403" y="453355"/>
                  <a:pt x="3587337" y="453355"/>
                </a:cubicBezTo>
                <a:cubicBezTo>
                  <a:pt x="3595229" y="453355"/>
                  <a:pt x="3602910" y="456262"/>
                  <a:pt x="3610381" y="462077"/>
                </a:cubicBezTo>
                <a:cubicBezTo>
                  <a:pt x="3617850" y="467891"/>
                  <a:pt x="3626675" y="473706"/>
                  <a:pt x="3636853" y="479520"/>
                </a:cubicBezTo>
                <a:cubicBezTo>
                  <a:pt x="3647032" y="485335"/>
                  <a:pt x="3659396" y="490627"/>
                  <a:pt x="3673947" y="495397"/>
                </a:cubicBezTo>
                <a:cubicBezTo>
                  <a:pt x="3688497" y="500167"/>
                  <a:pt x="3706554" y="502552"/>
                  <a:pt x="3728116" y="502552"/>
                </a:cubicBezTo>
                <a:cubicBezTo>
                  <a:pt x="3744069" y="502552"/>
                  <a:pt x="3758841" y="500884"/>
                  <a:pt x="3772431" y="497549"/>
                </a:cubicBezTo>
                <a:cubicBezTo>
                  <a:pt x="3786021" y="494214"/>
                  <a:pt x="3797644" y="489213"/>
                  <a:pt x="3807300" y="482546"/>
                </a:cubicBezTo>
                <a:cubicBezTo>
                  <a:pt x="3816956" y="475880"/>
                  <a:pt x="3824565" y="467447"/>
                  <a:pt x="3830126" y="457249"/>
                </a:cubicBezTo>
                <a:cubicBezTo>
                  <a:pt x="3835688" y="447050"/>
                  <a:pt x="3838469" y="435200"/>
                  <a:pt x="3838469" y="421698"/>
                </a:cubicBezTo>
                <a:cubicBezTo>
                  <a:pt x="3838469" y="404982"/>
                  <a:pt x="3835021" y="390877"/>
                  <a:pt x="3828125" y="379385"/>
                </a:cubicBezTo>
                <a:cubicBezTo>
                  <a:pt x="3821230" y="367892"/>
                  <a:pt x="3811761" y="357690"/>
                  <a:pt x="3799717" y="348777"/>
                </a:cubicBezTo>
                <a:cubicBezTo>
                  <a:pt x="3787675" y="339864"/>
                  <a:pt x="3773811" y="332272"/>
                  <a:pt x="3758128" y="325999"/>
                </a:cubicBezTo>
                <a:cubicBezTo>
                  <a:pt x="3742444" y="319726"/>
                  <a:pt x="3724821" y="313512"/>
                  <a:pt x="3705260" y="307356"/>
                </a:cubicBezTo>
                <a:cubicBezTo>
                  <a:pt x="3689025" y="302719"/>
                  <a:pt x="3671717" y="296776"/>
                  <a:pt x="3653333" y="289526"/>
                </a:cubicBezTo>
                <a:cubicBezTo>
                  <a:pt x="3634949" y="282277"/>
                  <a:pt x="3618086" y="272702"/>
                  <a:pt x="3602743" y="260799"/>
                </a:cubicBezTo>
                <a:cubicBezTo>
                  <a:pt x="3587401" y="248897"/>
                  <a:pt x="3574794" y="233874"/>
                  <a:pt x="3564921" y="215731"/>
                </a:cubicBezTo>
                <a:cubicBezTo>
                  <a:pt x="3555048" y="197588"/>
                  <a:pt x="3550111" y="175168"/>
                  <a:pt x="3550111" y="148470"/>
                </a:cubicBezTo>
                <a:cubicBezTo>
                  <a:pt x="3550111" y="124617"/>
                  <a:pt x="3555126" y="103583"/>
                  <a:pt x="3565156" y="85368"/>
                </a:cubicBezTo>
                <a:cubicBezTo>
                  <a:pt x="3575186" y="67152"/>
                  <a:pt x="3588601" y="51646"/>
                  <a:pt x="3605402" y="38847"/>
                </a:cubicBezTo>
                <a:cubicBezTo>
                  <a:pt x="3622202" y="26049"/>
                  <a:pt x="3641607" y="16374"/>
                  <a:pt x="3663616" y="9824"/>
                </a:cubicBezTo>
                <a:cubicBezTo>
                  <a:pt x="3685624" y="3275"/>
                  <a:pt x="3708892" y="0"/>
                  <a:pt x="3733421" y="0"/>
                </a:cubicBezTo>
                <a:close/>
                <a:moveTo>
                  <a:pt x="765335" y="0"/>
                </a:moveTo>
                <a:cubicBezTo>
                  <a:pt x="804225" y="0"/>
                  <a:pt x="839723" y="6654"/>
                  <a:pt x="871830" y="19963"/>
                </a:cubicBezTo>
                <a:cubicBezTo>
                  <a:pt x="903936" y="33272"/>
                  <a:pt x="931430" y="52405"/>
                  <a:pt x="954311" y="77363"/>
                </a:cubicBezTo>
                <a:cubicBezTo>
                  <a:pt x="977191" y="102321"/>
                  <a:pt x="994958" y="132493"/>
                  <a:pt x="1007612" y="167879"/>
                </a:cubicBezTo>
                <a:cubicBezTo>
                  <a:pt x="1020266" y="203264"/>
                  <a:pt x="1026593" y="242966"/>
                  <a:pt x="1026593" y="286983"/>
                </a:cubicBezTo>
                <a:cubicBezTo>
                  <a:pt x="1026593" y="331241"/>
                  <a:pt x="1020250" y="371105"/>
                  <a:pt x="1007564" y="406575"/>
                </a:cubicBezTo>
                <a:cubicBezTo>
                  <a:pt x="994878" y="442045"/>
                  <a:pt x="977028" y="472203"/>
                  <a:pt x="954015" y="497049"/>
                </a:cubicBezTo>
                <a:cubicBezTo>
                  <a:pt x="931002" y="521894"/>
                  <a:pt x="903553" y="540927"/>
                  <a:pt x="871667" y="554147"/>
                </a:cubicBezTo>
                <a:cubicBezTo>
                  <a:pt x="839781" y="567368"/>
                  <a:pt x="804337" y="573978"/>
                  <a:pt x="765335" y="573978"/>
                </a:cubicBezTo>
                <a:cubicBezTo>
                  <a:pt x="726253" y="573978"/>
                  <a:pt x="690768" y="567368"/>
                  <a:pt x="658883" y="554147"/>
                </a:cubicBezTo>
                <a:cubicBezTo>
                  <a:pt x="626997" y="540927"/>
                  <a:pt x="599542" y="521890"/>
                  <a:pt x="576516" y="497037"/>
                </a:cubicBezTo>
                <a:cubicBezTo>
                  <a:pt x="553491" y="472183"/>
                  <a:pt x="535786" y="442077"/>
                  <a:pt x="523402" y="406720"/>
                </a:cubicBezTo>
                <a:cubicBezTo>
                  <a:pt x="511017" y="371362"/>
                  <a:pt x="504825" y="331450"/>
                  <a:pt x="504825" y="286983"/>
                </a:cubicBezTo>
                <a:cubicBezTo>
                  <a:pt x="504825" y="242765"/>
                  <a:pt x="511001" y="203019"/>
                  <a:pt x="523354" y="167746"/>
                </a:cubicBezTo>
                <a:cubicBezTo>
                  <a:pt x="535706" y="132473"/>
                  <a:pt x="553326" y="102353"/>
                  <a:pt x="576215" y="77387"/>
                </a:cubicBezTo>
                <a:cubicBezTo>
                  <a:pt x="599104" y="52421"/>
                  <a:pt x="626599" y="33282"/>
                  <a:pt x="658702" y="19969"/>
                </a:cubicBezTo>
                <a:cubicBezTo>
                  <a:pt x="690805" y="6656"/>
                  <a:pt x="726349" y="0"/>
                  <a:pt x="765335" y="0"/>
                </a:cubicBezTo>
                <a:close/>
                <a:moveTo>
                  <a:pt x="277918" y="0"/>
                </a:moveTo>
                <a:cubicBezTo>
                  <a:pt x="308819" y="0"/>
                  <a:pt x="336662" y="3098"/>
                  <a:pt x="361447" y="9294"/>
                </a:cubicBezTo>
                <a:cubicBezTo>
                  <a:pt x="386233" y="15490"/>
                  <a:pt x="405898" y="22362"/>
                  <a:pt x="420445" y="29908"/>
                </a:cubicBezTo>
                <a:cubicBezTo>
                  <a:pt x="435522" y="38347"/>
                  <a:pt x="443060" y="50876"/>
                  <a:pt x="443060" y="67496"/>
                </a:cubicBezTo>
                <a:cubicBezTo>
                  <a:pt x="443060" y="75878"/>
                  <a:pt x="441364" y="82890"/>
                  <a:pt x="437973" y="88532"/>
                </a:cubicBezTo>
                <a:cubicBezTo>
                  <a:pt x="431086" y="103866"/>
                  <a:pt x="420360" y="109938"/>
                  <a:pt x="405798" y="106747"/>
                </a:cubicBezTo>
                <a:cubicBezTo>
                  <a:pt x="398742" y="104577"/>
                  <a:pt x="391310" y="101411"/>
                  <a:pt x="383502" y="97248"/>
                </a:cubicBezTo>
                <a:cubicBezTo>
                  <a:pt x="375694" y="93085"/>
                  <a:pt x="367069" y="89233"/>
                  <a:pt x="357626" y="85693"/>
                </a:cubicBezTo>
                <a:cubicBezTo>
                  <a:pt x="348183" y="82153"/>
                  <a:pt x="336865" y="78890"/>
                  <a:pt x="323673" y="75904"/>
                </a:cubicBezTo>
                <a:cubicBezTo>
                  <a:pt x="310480" y="72919"/>
                  <a:pt x="295229" y="71426"/>
                  <a:pt x="277918" y="71426"/>
                </a:cubicBezTo>
                <a:cubicBezTo>
                  <a:pt x="248118" y="71426"/>
                  <a:pt x="221251" y="76501"/>
                  <a:pt x="197317" y="86651"/>
                </a:cubicBezTo>
                <a:cubicBezTo>
                  <a:pt x="173384" y="96802"/>
                  <a:pt x="153079" y="111306"/>
                  <a:pt x="136403" y="130164"/>
                </a:cubicBezTo>
                <a:cubicBezTo>
                  <a:pt x="119727" y="149022"/>
                  <a:pt x="106748" y="171760"/>
                  <a:pt x="97465" y="198378"/>
                </a:cubicBezTo>
                <a:cubicBezTo>
                  <a:pt x="88183" y="224996"/>
                  <a:pt x="83542" y="254531"/>
                  <a:pt x="83542" y="286983"/>
                </a:cubicBezTo>
                <a:cubicBezTo>
                  <a:pt x="83542" y="319692"/>
                  <a:pt x="88205" y="349420"/>
                  <a:pt x="97532" y="376166"/>
                </a:cubicBezTo>
                <a:cubicBezTo>
                  <a:pt x="106858" y="402912"/>
                  <a:pt x="119880" y="425612"/>
                  <a:pt x="136596" y="444265"/>
                </a:cubicBezTo>
                <a:cubicBezTo>
                  <a:pt x="153312" y="462919"/>
                  <a:pt x="173577" y="477296"/>
                  <a:pt x="197390" y="487398"/>
                </a:cubicBezTo>
                <a:cubicBezTo>
                  <a:pt x="221203" y="497501"/>
                  <a:pt x="248045" y="502552"/>
                  <a:pt x="277918" y="502552"/>
                </a:cubicBezTo>
                <a:cubicBezTo>
                  <a:pt x="295518" y="502552"/>
                  <a:pt x="310742" y="501097"/>
                  <a:pt x="323588" y="498188"/>
                </a:cubicBezTo>
                <a:cubicBezTo>
                  <a:pt x="336435" y="495279"/>
                  <a:pt x="347668" y="491899"/>
                  <a:pt x="357288" y="488049"/>
                </a:cubicBezTo>
                <a:cubicBezTo>
                  <a:pt x="366908" y="484200"/>
                  <a:pt x="375461" y="480280"/>
                  <a:pt x="382948" y="476290"/>
                </a:cubicBezTo>
                <a:cubicBezTo>
                  <a:pt x="390434" y="472300"/>
                  <a:pt x="398051" y="468814"/>
                  <a:pt x="405798" y="465832"/>
                </a:cubicBezTo>
                <a:cubicBezTo>
                  <a:pt x="420521" y="463059"/>
                  <a:pt x="431234" y="468958"/>
                  <a:pt x="437937" y="483529"/>
                </a:cubicBezTo>
                <a:cubicBezTo>
                  <a:pt x="441352" y="490360"/>
                  <a:pt x="443060" y="497505"/>
                  <a:pt x="443060" y="504963"/>
                </a:cubicBezTo>
                <a:cubicBezTo>
                  <a:pt x="443060" y="521703"/>
                  <a:pt x="435795" y="533847"/>
                  <a:pt x="421265" y="541393"/>
                </a:cubicBezTo>
                <a:cubicBezTo>
                  <a:pt x="406573" y="550113"/>
                  <a:pt x="386741" y="557850"/>
                  <a:pt x="361767" y="564605"/>
                </a:cubicBezTo>
                <a:cubicBezTo>
                  <a:pt x="336793" y="571360"/>
                  <a:pt x="307790" y="574484"/>
                  <a:pt x="274759" y="573978"/>
                </a:cubicBezTo>
                <a:cubicBezTo>
                  <a:pt x="232711" y="573456"/>
                  <a:pt x="194718" y="566200"/>
                  <a:pt x="160778" y="552213"/>
                </a:cubicBezTo>
                <a:cubicBezTo>
                  <a:pt x="126839" y="538225"/>
                  <a:pt x="97895" y="518605"/>
                  <a:pt x="73946" y="493354"/>
                </a:cubicBezTo>
                <a:cubicBezTo>
                  <a:pt x="49996" y="468102"/>
                  <a:pt x="31685" y="438015"/>
                  <a:pt x="19011" y="403091"/>
                </a:cubicBezTo>
                <a:cubicBezTo>
                  <a:pt x="6337" y="368168"/>
                  <a:pt x="0" y="329465"/>
                  <a:pt x="0" y="286983"/>
                </a:cubicBezTo>
                <a:cubicBezTo>
                  <a:pt x="0" y="244878"/>
                  <a:pt x="6580" y="206153"/>
                  <a:pt x="19740" y="170808"/>
                </a:cubicBezTo>
                <a:cubicBezTo>
                  <a:pt x="32900" y="135462"/>
                  <a:pt x="51708" y="105168"/>
                  <a:pt x="76164" y="79925"/>
                </a:cubicBezTo>
                <a:cubicBezTo>
                  <a:pt x="100620" y="54681"/>
                  <a:pt x="129857" y="35050"/>
                  <a:pt x="163877" y="21030"/>
                </a:cubicBezTo>
                <a:cubicBezTo>
                  <a:pt x="197896" y="7010"/>
                  <a:pt x="235910" y="0"/>
                  <a:pt x="277918" y="0"/>
                </a:cubicBezTo>
                <a:close/>
              </a:path>
            </a:pathLst>
          </a:custGeom>
          <a:solidFill>
            <a:schemeClr val="accent1">
              <a:lumMod val="40000"/>
              <a:lumOff val="60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Tree>
    <p:custDataLst>
      <p:tags r:id="rId11"/>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p:txBody>
          <a:bodyPr/>
          <a:lstStyle/>
          <a:p>
            <a:r>
              <a:rPr lang="zh-CN" altLang="en-US"/>
              <a:t>光鲜亮丽的成功者</a:t>
            </a:r>
            <a:endParaRPr lang="en-US" altLang="zh-CN"/>
          </a:p>
        </p:txBody>
      </p:sp>
      <p:sp>
        <p:nvSpPr>
          <p:cNvPr id="6" name="文本框 5"/>
          <p:cNvSpPr txBox="1"/>
          <p:nvPr/>
        </p:nvSpPr>
        <p:spPr>
          <a:xfrm>
            <a:off x="10480675" y="2124075"/>
            <a:ext cx="1149350" cy="3765550"/>
          </a:xfrm>
          <a:prstGeom prst="rect">
            <a:avLst/>
          </a:prstGeom>
          <a:noFill/>
        </p:spPr>
        <p:txBody>
          <a:bodyPr wrap="square" rtlCol="0">
            <a:normAutofit/>
          </a:bodyPr>
          <a:p>
            <a:pPr algn="l">
              <a:lnSpc>
                <a:spcPct val="140000"/>
              </a:lnSpc>
            </a:pPr>
            <a:r>
              <a:rPr lang="zh-CN" altLang="en-US" sz="2400" kern="100" dirty="0">
                <a:effectLst/>
                <a:latin typeface="+mn-ea"/>
                <a:cs typeface="江城圆体 400W" panose="020B0500000000000000" pitchFamily="34" charset="-122"/>
              </a:rPr>
              <a:t>同学</a:t>
            </a:r>
            <a:r>
              <a:rPr lang="en-US" altLang="zh-CN" sz="2400" kern="100" dirty="0">
                <a:effectLst/>
                <a:latin typeface="+mn-ea"/>
                <a:cs typeface="江城圆体 400W" panose="020B0500000000000000" pitchFamily="34" charset="-122"/>
              </a:rPr>
              <a:t>B</a:t>
            </a:r>
            <a:r>
              <a:rPr lang="zh-CN" altLang="en-US" sz="2400" kern="100" dirty="0">
                <a:effectLst/>
                <a:latin typeface="+mn-ea"/>
                <a:ea typeface="宋体" panose="02010600030101010101" pitchFamily="2" charset="-122"/>
                <a:cs typeface="江城圆体 400W" panose="020B0500000000000000" pitchFamily="34" charset="-122"/>
              </a:rPr>
              <a:t>：人工智能专业保研均分第三</a:t>
            </a:r>
            <a:endParaRPr lang="zh-CN" altLang="en-US" sz="2400" kern="100" dirty="0">
              <a:effectLst/>
              <a:latin typeface="+mn-ea"/>
              <a:ea typeface="宋体" panose="02010600030101010101" pitchFamily="2" charset="-122"/>
              <a:cs typeface="江城圆体 400W" panose="020B0500000000000000" pitchFamily="34" charset="-122"/>
            </a:endParaRPr>
          </a:p>
        </p:txBody>
      </p:sp>
      <p:sp>
        <p:nvSpPr>
          <p:cNvPr id="2" name="圆角矩形 1"/>
          <p:cNvSpPr/>
          <p:nvPr/>
        </p:nvSpPr>
        <p:spPr>
          <a:xfrm>
            <a:off x="645160" y="1622425"/>
            <a:ext cx="2463800" cy="876300"/>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r>
              <a:rPr lang="zh-CN" altLang="en-US"/>
              <a:t>好好搞综测，然后狠狠刷题刷高数</a:t>
            </a:r>
            <a:endParaRPr lang="zh-CN" altLang="en-US"/>
          </a:p>
        </p:txBody>
      </p:sp>
      <p:sp>
        <p:nvSpPr>
          <p:cNvPr id="3" name="圆角矩形 2"/>
          <p:cNvSpPr/>
          <p:nvPr/>
        </p:nvSpPr>
        <p:spPr>
          <a:xfrm>
            <a:off x="695960" y="2990850"/>
            <a:ext cx="5053330" cy="1415415"/>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r>
              <a:rPr lang="zh-CN" altLang="en-US"/>
              <a:t>最正确的：翘了老师的C++，自己学了黑马的C++，广泛了解编程方面基础内容，打破认为只有在课堂上才能学到东西的学生思维误区</a:t>
            </a:r>
            <a:endParaRPr lang="zh-CN" altLang="en-US"/>
          </a:p>
        </p:txBody>
      </p:sp>
      <p:sp>
        <p:nvSpPr>
          <p:cNvPr id="4" name="圆角矩形 3"/>
          <p:cNvSpPr/>
          <p:nvPr/>
        </p:nvSpPr>
        <p:spPr>
          <a:xfrm>
            <a:off x="645160" y="4838700"/>
            <a:ext cx="7555230" cy="1415415"/>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r>
              <a:rPr lang="zh-CN" altLang="en-US"/>
              <a:t>错误的：这辈子没想过学计算机相关行业的迷茫导致的过于体验性的大一生活，在如今被效率的马车绑架的社会生活中，真正的“体验流”似乎已经不被允许，直接造成的结果是高数寄了，成绩就不可能进前十</a:t>
            </a: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p:txBody>
          <a:bodyPr/>
          <a:lstStyle/>
          <a:p>
            <a:r>
              <a:rPr lang="zh-CN" altLang="en-US"/>
              <a:t>光鲜亮丽的成功者</a:t>
            </a:r>
            <a:endParaRPr lang="en-US" altLang="zh-CN"/>
          </a:p>
        </p:txBody>
      </p:sp>
      <p:sp>
        <p:nvSpPr>
          <p:cNvPr id="6" name="文本框 5"/>
          <p:cNvSpPr txBox="1"/>
          <p:nvPr/>
        </p:nvSpPr>
        <p:spPr>
          <a:xfrm>
            <a:off x="10480675" y="2124075"/>
            <a:ext cx="1149350" cy="3765550"/>
          </a:xfrm>
          <a:prstGeom prst="rect">
            <a:avLst/>
          </a:prstGeom>
          <a:noFill/>
        </p:spPr>
        <p:txBody>
          <a:bodyPr wrap="square" rtlCol="0">
            <a:normAutofit/>
          </a:bodyPr>
          <a:p>
            <a:pPr algn="l">
              <a:lnSpc>
                <a:spcPct val="140000"/>
              </a:lnSpc>
            </a:pPr>
            <a:r>
              <a:rPr lang="zh-CN" altLang="en-US" sz="2400" kern="100" dirty="0">
                <a:effectLst/>
                <a:latin typeface="+mn-ea"/>
                <a:cs typeface="江城圆体 400W" panose="020B0500000000000000" pitchFamily="34" charset="-122"/>
              </a:rPr>
              <a:t>同学</a:t>
            </a:r>
            <a:r>
              <a:rPr lang="en-US" altLang="zh-CN" sz="2400" kern="100" dirty="0">
                <a:effectLst/>
                <a:latin typeface="+mn-ea"/>
                <a:cs typeface="江城圆体 400W" panose="020B0500000000000000" pitchFamily="34" charset="-122"/>
              </a:rPr>
              <a:t>C</a:t>
            </a:r>
            <a:r>
              <a:rPr lang="zh-CN" altLang="en-US" sz="2400" kern="100" dirty="0">
                <a:effectLst/>
                <a:latin typeface="+mn-ea"/>
                <a:ea typeface="宋体" panose="02010600030101010101" pitchFamily="2" charset="-122"/>
                <a:cs typeface="江城圆体 400W" panose="020B0500000000000000" pitchFamily="34" charset="-122"/>
              </a:rPr>
              <a:t>：人工智能专业保研至中科大</a:t>
            </a:r>
            <a:endParaRPr lang="zh-CN" altLang="en-US" sz="2400" kern="100" dirty="0">
              <a:effectLst/>
              <a:latin typeface="+mn-ea"/>
              <a:ea typeface="宋体" panose="02010600030101010101" pitchFamily="2" charset="-122"/>
              <a:cs typeface="江城圆体 400W" panose="020B0500000000000000" pitchFamily="34" charset="-122"/>
            </a:endParaRPr>
          </a:p>
        </p:txBody>
      </p:sp>
      <p:sp>
        <p:nvSpPr>
          <p:cNvPr id="2" name="圆角矩形 1"/>
          <p:cNvSpPr/>
          <p:nvPr/>
        </p:nvSpPr>
        <p:spPr>
          <a:xfrm>
            <a:off x="645160" y="1622425"/>
            <a:ext cx="5726430" cy="2002155"/>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r>
              <a:rPr lang="zh-CN" altLang="en-US"/>
              <a:t>多了解信息，多同学长学姐同学交流，大一可以尽可能多探索一点可能性，最好尽早确定自己要走哪条路（深造/读研/考研/保研/出国/就业）。还有就是高学分的课尽全力学好，身体健康第一位，保持一定的体育锻炼。 </a:t>
            </a:r>
            <a:endParaRPr lang="zh-CN" altLang="en-US"/>
          </a:p>
        </p:txBody>
      </p:sp>
      <p:sp>
        <p:nvSpPr>
          <p:cNvPr id="4" name="圆角矩形 3"/>
          <p:cNvSpPr/>
          <p:nvPr/>
        </p:nvSpPr>
        <p:spPr>
          <a:xfrm>
            <a:off x="645160" y="4775200"/>
            <a:ext cx="5727065" cy="1478915"/>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r>
              <a:rPr lang="zh-CN" altLang="en-US"/>
              <a:t>正确的就是保持持续的学习，还有多刷北邮人论坛等保持对信息的敏感度；错误的就是大类分流觉得选了ai太卷了</a:t>
            </a: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p:txBody>
          <a:bodyPr/>
          <a:lstStyle/>
          <a:p>
            <a:r>
              <a:rPr lang="zh-CN" altLang="en-US"/>
              <a:t>评价体系下的</a:t>
            </a:r>
            <a:r>
              <a:rPr lang="en-US" altLang="zh-CN">
                <a:sym typeface="+mn-ea"/>
              </a:rPr>
              <a:t>“</a:t>
            </a:r>
            <a:r>
              <a:rPr lang="zh-CN" altLang="en-US">
                <a:sym typeface="+mn-ea"/>
              </a:rPr>
              <a:t>失意人</a:t>
            </a:r>
            <a:r>
              <a:rPr lang="en-US" altLang="zh-CN">
                <a:sym typeface="+mn-ea"/>
              </a:rPr>
              <a:t>”</a:t>
            </a:r>
            <a:endParaRPr lang="en-US" altLang="zh-CN"/>
          </a:p>
        </p:txBody>
      </p:sp>
      <p:sp>
        <p:nvSpPr>
          <p:cNvPr id="6" name="文本框 5"/>
          <p:cNvSpPr txBox="1"/>
          <p:nvPr/>
        </p:nvSpPr>
        <p:spPr>
          <a:xfrm>
            <a:off x="10480675" y="2124075"/>
            <a:ext cx="1149350" cy="3765550"/>
          </a:xfrm>
          <a:prstGeom prst="rect">
            <a:avLst/>
          </a:prstGeom>
          <a:noFill/>
        </p:spPr>
        <p:txBody>
          <a:bodyPr wrap="square" rtlCol="0">
            <a:normAutofit/>
          </a:bodyPr>
          <a:p>
            <a:pPr algn="l">
              <a:lnSpc>
                <a:spcPct val="140000"/>
              </a:lnSpc>
            </a:pPr>
            <a:r>
              <a:rPr lang="zh-CN" altLang="en-US" sz="2400" kern="100" dirty="0">
                <a:effectLst/>
                <a:latin typeface="+mn-ea"/>
                <a:cs typeface="江城圆体 400W" panose="020B0500000000000000" pitchFamily="34" charset="-122"/>
              </a:rPr>
              <a:t>同学</a:t>
            </a:r>
            <a:r>
              <a:rPr lang="en-US" altLang="zh-CN" sz="2400" kern="100" dirty="0">
                <a:effectLst/>
                <a:latin typeface="+mn-ea"/>
                <a:cs typeface="江城圆体 400W" panose="020B0500000000000000" pitchFamily="34" charset="-122"/>
              </a:rPr>
              <a:t>D</a:t>
            </a:r>
            <a:r>
              <a:rPr lang="zh-CN" altLang="en-US" sz="2400" kern="100" dirty="0">
                <a:effectLst/>
                <a:latin typeface="+mn-ea"/>
                <a:ea typeface="宋体" panose="02010600030101010101" pitchFamily="2" charset="-122"/>
                <a:cs typeface="江城圆体 400W" panose="020B0500000000000000" pitchFamily="34" charset="-122"/>
              </a:rPr>
              <a:t>：人工智能专业差一名保研</a:t>
            </a:r>
            <a:endParaRPr lang="zh-CN" altLang="en-US" sz="2400" kern="100" dirty="0">
              <a:effectLst/>
              <a:latin typeface="+mn-ea"/>
              <a:ea typeface="宋体" panose="02010600030101010101" pitchFamily="2" charset="-122"/>
              <a:cs typeface="江城圆体 400W" panose="020B0500000000000000" pitchFamily="34" charset="-122"/>
            </a:endParaRPr>
          </a:p>
        </p:txBody>
      </p:sp>
      <p:sp>
        <p:nvSpPr>
          <p:cNvPr id="2" name="圆角矩形 1"/>
          <p:cNvSpPr/>
          <p:nvPr/>
        </p:nvSpPr>
        <p:spPr>
          <a:xfrm>
            <a:off x="581660" y="1299210"/>
            <a:ext cx="5791200" cy="3696335"/>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l"/>
            <a:r>
              <a:rPr lang="zh-CN" altLang="en-US"/>
              <a:t>1.尽量保证课程成绩</a:t>
            </a:r>
            <a:endParaRPr lang="zh-CN" altLang="en-US"/>
          </a:p>
          <a:p>
            <a:pPr algn="l"/>
            <a:r>
              <a:rPr lang="zh-CN" altLang="en-US"/>
              <a:t>2.保证数学和代码的能力，与后面的学习息息相关，代码部分最好自己动手不要光想着copy，学有余力最好可以刷刷网课，刷leetcode，牛客的题那种，刚开始很难受，但是对后面不管竞赛，大创还是科研都是帮助很大。</a:t>
            </a:r>
            <a:endParaRPr lang="zh-CN" altLang="en-US"/>
          </a:p>
          <a:p>
            <a:pPr algn="l"/>
            <a:r>
              <a:rPr lang="zh-CN" altLang="en-US"/>
              <a:t>3.闲的没事看看论坛，看看第二课堂</a:t>
            </a:r>
            <a:endParaRPr lang="zh-CN" altLang="en-US"/>
          </a:p>
          <a:p>
            <a:pPr algn="l"/>
            <a:r>
              <a:rPr lang="zh-CN" altLang="en-US"/>
              <a:t>4.越是感觉过的浑浑噩噩，越是要去积极接触一些比较强的人，可以参加些竞赛团队，看看那些学习能力强的，或是中学阶段就有接触相关事物的猛人，刺激一下自己，看看往这些方向应该要学些什么，找到学习的方向。</a:t>
            </a:r>
            <a:endParaRPr lang="zh-CN" altLang="en-US"/>
          </a:p>
        </p:txBody>
      </p:sp>
      <p:sp>
        <p:nvSpPr>
          <p:cNvPr id="4" name="圆角矩形 3"/>
          <p:cNvSpPr/>
          <p:nvPr/>
        </p:nvSpPr>
        <p:spPr>
          <a:xfrm>
            <a:off x="581660" y="5384165"/>
            <a:ext cx="5727065" cy="1010285"/>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r>
              <a:rPr lang="zh-CN" altLang="en-US"/>
              <a:t>正确的就是不知道学啥直接去招聘网站看看相关职位应聘要求；错误的就是大一大二在家太摆哩</a:t>
            </a: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p:txBody>
          <a:bodyPr/>
          <a:lstStyle/>
          <a:p>
            <a:r>
              <a:rPr lang="zh-CN" altLang="en-US"/>
              <a:t>评价体系下的</a:t>
            </a:r>
            <a:r>
              <a:rPr lang="en-US" altLang="zh-CN">
                <a:sym typeface="+mn-ea"/>
              </a:rPr>
              <a:t>“</a:t>
            </a:r>
            <a:r>
              <a:rPr lang="zh-CN" altLang="en-US">
                <a:sym typeface="+mn-ea"/>
              </a:rPr>
              <a:t>失意人</a:t>
            </a:r>
            <a:r>
              <a:rPr lang="en-US" altLang="zh-CN">
                <a:sym typeface="+mn-ea"/>
              </a:rPr>
              <a:t>”</a:t>
            </a:r>
            <a:endParaRPr lang="en-US" altLang="zh-CN"/>
          </a:p>
        </p:txBody>
      </p:sp>
      <p:sp>
        <p:nvSpPr>
          <p:cNvPr id="6" name="文本框 5"/>
          <p:cNvSpPr txBox="1"/>
          <p:nvPr/>
        </p:nvSpPr>
        <p:spPr>
          <a:xfrm>
            <a:off x="10480675" y="2124075"/>
            <a:ext cx="1149350" cy="3765550"/>
          </a:xfrm>
          <a:prstGeom prst="rect">
            <a:avLst/>
          </a:prstGeom>
          <a:noFill/>
        </p:spPr>
        <p:txBody>
          <a:bodyPr wrap="square" rtlCol="0">
            <a:normAutofit fontScale="90000"/>
          </a:bodyPr>
          <a:p>
            <a:pPr algn="l">
              <a:lnSpc>
                <a:spcPct val="140000"/>
              </a:lnSpc>
            </a:pPr>
            <a:r>
              <a:rPr lang="zh-CN" altLang="en-US" sz="2400" kern="100" dirty="0">
                <a:effectLst/>
                <a:latin typeface="+mn-ea"/>
                <a:cs typeface="江城圆体 400W" panose="020B0500000000000000" pitchFamily="34" charset="-122"/>
              </a:rPr>
              <a:t>同学</a:t>
            </a:r>
            <a:r>
              <a:rPr lang="en-US" altLang="zh-CN" sz="2400" kern="100" dirty="0">
                <a:effectLst/>
                <a:latin typeface="+mn-ea"/>
                <a:cs typeface="江城圆体 400W" panose="020B0500000000000000" pitchFamily="34" charset="-122"/>
              </a:rPr>
              <a:t>E</a:t>
            </a:r>
            <a:r>
              <a:rPr lang="zh-CN" altLang="en-US" sz="2400" kern="100" dirty="0">
                <a:effectLst/>
                <a:latin typeface="+mn-ea"/>
                <a:ea typeface="宋体" panose="02010600030101010101" pitchFamily="2" charset="-122"/>
                <a:cs typeface="江城圆体 400W" panose="020B0500000000000000" pitchFamily="34" charset="-122"/>
              </a:rPr>
              <a:t>：人工智能专业成绩</a:t>
            </a:r>
            <a:r>
              <a:rPr lang="zh-CN" altLang="en-US" sz="2400" kern="100" dirty="0">
                <a:effectLst/>
                <a:latin typeface="+mn-ea"/>
                <a:ea typeface="宋体" panose="02010600030101010101" pitchFamily="2" charset="-122"/>
                <a:cs typeface="江城圆体 400W" panose="020B0500000000000000" pitchFamily="34" charset="-122"/>
              </a:rPr>
              <a:t>不突出，备战考研</a:t>
            </a:r>
            <a:r>
              <a:rPr lang="zh-CN" altLang="en-US" sz="2400" kern="100" dirty="0">
                <a:effectLst/>
                <a:latin typeface="+mn-ea"/>
                <a:ea typeface="宋体" panose="02010600030101010101" pitchFamily="2" charset="-122"/>
                <a:cs typeface="江城圆体 400W" panose="020B0500000000000000" pitchFamily="34" charset="-122"/>
              </a:rPr>
              <a:t>中</a:t>
            </a:r>
            <a:endParaRPr lang="zh-CN" altLang="en-US" sz="2400" kern="100" dirty="0">
              <a:effectLst/>
              <a:latin typeface="+mn-ea"/>
              <a:ea typeface="宋体" panose="02010600030101010101" pitchFamily="2" charset="-122"/>
              <a:cs typeface="江城圆体 400W" panose="020B0500000000000000" pitchFamily="34" charset="-122"/>
            </a:endParaRPr>
          </a:p>
        </p:txBody>
      </p:sp>
      <p:sp>
        <p:nvSpPr>
          <p:cNvPr id="2" name="圆角矩形 1"/>
          <p:cNvSpPr/>
          <p:nvPr/>
        </p:nvSpPr>
        <p:spPr>
          <a:xfrm>
            <a:off x="581660" y="1299210"/>
            <a:ext cx="5791200" cy="1887855"/>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l"/>
            <a:r>
              <a:rPr lang="zh-CN" altLang="en-US"/>
              <a:t>1. 多参加比赛，不要害怕，先干再说</a:t>
            </a:r>
            <a:endParaRPr lang="zh-CN" altLang="en-US"/>
          </a:p>
          <a:p>
            <a:pPr algn="l"/>
            <a:r>
              <a:rPr lang="zh-CN" altLang="en-US"/>
              <a:t>2. 搞好成绩，能保研就保研，考研很痛苦</a:t>
            </a:r>
            <a:endParaRPr lang="zh-CN" altLang="en-US"/>
          </a:p>
          <a:p>
            <a:pPr algn="l"/>
            <a:r>
              <a:rPr lang="zh-CN" altLang="en-US"/>
              <a:t>3. 保持身体健康，规律作息，适当锻炼</a:t>
            </a:r>
            <a:endParaRPr lang="zh-CN" altLang="en-US"/>
          </a:p>
          <a:p>
            <a:pPr algn="l"/>
            <a:r>
              <a:rPr lang="zh-CN" altLang="en-US"/>
              <a:t>4. 三观受到冲击时，保持自己的道德水准，不要被腐化</a:t>
            </a:r>
            <a:endParaRPr lang="zh-CN" altLang="en-US"/>
          </a:p>
        </p:txBody>
      </p:sp>
      <p:sp>
        <p:nvSpPr>
          <p:cNvPr id="4" name="圆角矩形 3"/>
          <p:cNvSpPr/>
          <p:nvPr/>
        </p:nvSpPr>
        <p:spPr>
          <a:xfrm>
            <a:off x="581660" y="4565650"/>
            <a:ext cx="5727065" cy="1828800"/>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l"/>
            <a:r>
              <a:rPr lang="zh-CN" altLang="en-US"/>
              <a:t>最正确的决定，尝试和不同的人合作，找到了一群能一起共事的好友</a:t>
            </a:r>
            <a:endParaRPr lang="zh-CN" altLang="en-US"/>
          </a:p>
          <a:p>
            <a:pPr algn="l"/>
            <a:r>
              <a:rPr lang="zh-CN" altLang="en-US"/>
              <a:t>最错误的决定，分流时候脑子发蒙，一心只想去“高端”专业，打乱后续规划</a:t>
            </a: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p:txBody>
          <a:bodyPr/>
          <a:lstStyle/>
          <a:p>
            <a:r>
              <a:rPr lang="zh-CN" altLang="en-US"/>
              <a:t>评价体系下的</a:t>
            </a:r>
            <a:r>
              <a:rPr lang="en-US" altLang="zh-CN">
                <a:sym typeface="+mn-ea"/>
              </a:rPr>
              <a:t>“</a:t>
            </a:r>
            <a:r>
              <a:rPr lang="zh-CN" altLang="en-US">
                <a:sym typeface="+mn-ea"/>
              </a:rPr>
              <a:t>失意人</a:t>
            </a:r>
            <a:r>
              <a:rPr lang="en-US" altLang="zh-CN">
                <a:sym typeface="+mn-ea"/>
              </a:rPr>
              <a:t>”</a:t>
            </a:r>
            <a:endParaRPr lang="en-US" altLang="zh-CN"/>
          </a:p>
        </p:txBody>
      </p:sp>
      <p:sp>
        <p:nvSpPr>
          <p:cNvPr id="6" name="文本框 5"/>
          <p:cNvSpPr txBox="1"/>
          <p:nvPr/>
        </p:nvSpPr>
        <p:spPr>
          <a:xfrm>
            <a:off x="10480675" y="2124075"/>
            <a:ext cx="1149350" cy="3765550"/>
          </a:xfrm>
          <a:prstGeom prst="rect">
            <a:avLst/>
          </a:prstGeom>
          <a:noFill/>
        </p:spPr>
        <p:txBody>
          <a:bodyPr wrap="square" rtlCol="0">
            <a:normAutofit fontScale="90000"/>
          </a:bodyPr>
          <a:p>
            <a:pPr algn="l">
              <a:lnSpc>
                <a:spcPct val="140000"/>
              </a:lnSpc>
            </a:pPr>
            <a:r>
              <a:rPr lang="zh-CN" altLang="en-US" sz="2400" kern="100" dirty="0">
                <a:effectLst/>
                <a:latin typeface="+mn-ea"/>
                <a:cs typeface="江城圆体 400W" panose="020B0500000000000000" pitchFamily="34" charset="-122"/>
              </a:rPr>
              <a:t>同学</a:t>
            </a:r>
            <a:r>
              <a:rPr lang="en-US" altLang="zh-CN" sz="2400" kern="100" dirty="0">
                <a:effectLst/>
                <a:latin typeface="+mn-ea"/>
                <a:cs typeface="江城圆体 400W" panose="020B0500000000000000" pitchFamily="34" charset="-122"/>
              </a:rPr>
              <a:t>F</a:t>
            </a:r>
            <a:r>
              <a:rPr lang="zh-CN" altLang="en-US" sz="2400" kern="100" dirty="0">
                <a:effectLst/>
                <a:latin typeface="+mn-ea"/>
                <a:ea typeface="宋体" panose="02010600030101010101" pitchFamily="2" charset="-122"/>
                <a:cs typeface="江城圆体 400W" panose="020B0500000000000000" pitchFamily="34" charset="-122"/>
              </a:rPr>
              <a:t>：信息工程专业成绩</a:t>
            </a:r>
            <a:r>
              <a:rPr lang="zh-CN" altLang="en-US" sz="2400" kern="100" dirty="0">
                <a:effectLst/>
                <a:latin typeface="+mn-ea"/>
                <a:ea typeface="宋体" panose="02010600030101010101" pitchFamily="2" charset="-122"/>
                <a:cs typeface="江城圆体 400W" panose="020B0500000000000000" pitchFamily="34" charset="-122"/>
              </a:rPr>
              <a:t>不突出，备战考研</a:t>
            </a:r>
            <a:r>
              <a:rPr lang="zh-CN" altLang="en-US" sz="2400" kern="100" dirty="0">
                <a:effectLst/>
                <a:latin typeface="+mn-ea"/>
                <a:ea typeface="宋体" panose="02010600030101010101" pitchFamily="2" charset="-122"/>
                <a:cs typeface="江城圆体 400W" panose="020B0500000000000000" pitchFamily="34" charset="-122"/>
              </a:rPr>
              <a:t>中</a:t>
            </a:r>
            <a:endParaRPr lang="zh-CN" altLang="en-US" sz="2400" kern="100" dirty="0">
              <a:effectLst/>
              <a:latin typeface="+mn-ea"/>
              <a:ea typeface="宋体" panose="02010600030101010101" pitchFamily="2" charset="-122"/>
              <a:cs typeface="江城圆体 400W" panose="020B0500000000000000" pitchFamily="34" charset="-122"/>
            </a:endParaRPr>
          </a:p>
        </p:txBody>
      </p:sp>
      <p:sp>
        <p:nvSpPr>
          <p:cNvPr id="2" name="圆角矩形 1"/>
          <p:cNvSpPr/>
          <p:nvPr/>
        </p:nvSpPr>
        <p:spPr>
          <a:xfrm>
            <a:off x="581660" y="1299210"/>
            <a:ext cx="5791200" cy="1887855"/>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l"/>
            <a:r>
              <a:rPr lang="zh-CN" altLang="en-US"/>
              <a:t>1. 疫情影响蛮大的，没疫情的话我觉得多参加社团是不错的选择，不然就像大多数油男单身到大四</a:t>
            </a:r>
            <a:endParaRPr lang="zh-CN" altLang="en-US"/>
          </a:p>
          <a:p>
            <a:pPr algn="l"/>
            <a:r>
              <a:rPr lang="zh-CN" altLang="en-US"/>
              <a:t>2. 还有就是考试的时候可以借鉴一下考研科目，讲的比老师好的不是一星半点</a:t>
            </a:r>
            <a:endParaRPr lang="zh-CN" altLang="en-US"/>
          </a:p>
          <a:p>
            <a:pPr algn="l"/>
            <a:r>
              <a:rPr lang="zh-CN" altLang="en-US"/>
              <a:t>3. 可以多利用学校的资源，在线训练 pt网站等等</a:t>
            </a:r>
            <a:endParaRPr lang="zh-CN" altLang="en-US"/>
          </a:p>
        </p:txBody>
      </p:sp>
      <p:sp>
        <p:nvSpPr>
          <p:cNvPr id="4" name="圆角矩形 3"/>
          <p:cNvSpPr/>
          <p:nvPr/>
        </p:nvSpPr>
        <p:spPr>
          <a:xfrm>
            <a:off x="581660" y="4711700"/>
            <a:ext cx="5727065" cy="1022985"/>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l"/>
            <a:r>
              <a:rPr lang="zh-CN" altLang="en-US"/>
              <a:t>最错误的就是辜负了当初的一个社团</a:t>
            </a: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结语</a:t>
            </a:r>
            <a:endParaRPr lang="zh-CN" altLang="en-US"/>
          </a:p>
        </p:txBody>
      </p:sp>
      <p:sp>
        <p:nvSpPr>
          <p:cNvPr id="6" name="节编号"/>
          <p:cNvSpPr>
            <a:spLocks noGrp="1"/>
          </p:cNvSpPr>
          <p:nvPr>
            <p:ph type="body" sz="quarter" idx="13"/>
            <p:custDataLst>
              <p:tags r:id="rId2"/>
            </p:custDataLst>
          </p:nvPr>
        </p:nvSpPr>
        <p:spPr/>
        <p:txBody>
          <a:bodyPr>
            <a:normAutofit/>
          </a:bodyPr>
          <a:lstStyle/>
          <a:p>
            <a:r>
              <a:rPr lang="zh-CN" altLang="en-US"/>
              <a:t>08</a:t>
            </a: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6"/>
          <p:cNvSpPr>
            <a:spLocks noGrp="1"/>
          </p:cNvSpPr>
          <p:nvPr>
            <p:ph type="title"/>
            <p:custDataLst>
              <p:tags r:id="rId1"/>
            </p:custDataLst>
          </p:nvPr>
        </p:nvSpPr>
        <p:spPr>
          <a:prstGeom prst="rect">
            <a:avLst/>
          </a:prstGeom>
        </p:spPr>
        <p:txBody>
          <a:bodyPr wrap="square">
            <a:normAutofit/>
          </a:bodyPr>
          <a:lstStyle/>
          <a:p>
            <a:r>
              <a:rPr lang="zh-CN" altLang="en-US" dirty="0"/>
              <a:t>且将新火试新茶</a:t>
            </a:r>
            <a:endParaRPr lang="zh-CN" altLang="en-US" dirty="0"/>
          </a:p>
        </p:txBody>
      </p:sp>
      <p:sp>
        <p:nvSpPr>
          <p:cNvPr id="9" name="圆角矩形 106"/>
          <p:cNvSpPr/>
          <p:nvPr>
            <p:custDataLst>
              <p:tags r:id="rId2"/>
            </p:custDataLst>
          </p:nvPr>
        </p:nvSpPr>
        <p:spPr>
          <a:xfrm>
            <a:off x="1027169" y="2375056"/>
            <a:ext cx="4720228" cy="2461442"/>
          </a:xfrm>
          <a:prstGeom prst="roundRect">
            <a:avLst>
              <a:gd name="adj" fmla="val 8465"/>
            </a:avLst>
          </a:prstGeom>
          <a:solidFill>
            <a:schemeClr val="tx1">
              <a:lumMod val="40000"/>
              <a:lumOff val="60000"/>
              <a:alpha val="2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chemeClr val="tx1">
                  <a:lumMod val="50000"/>
                  <a:lumOff val="50000"/>
                  <a:alpha val="10000"/>
                </a:schemeClr>
              </a:solidFill>
            </a:endParaRPr>
          </a:p>
        </p:txBody>
      </p:sp>
      <p:sp>
        <p:nvSpPr>
          <p:cNvPr id="10" name="矩形 9"/>
          <p:cNvSpPr/>
          <p:nvPr>
            <p:custDataLst>
              <p:tags r:id="rId3"/>
            </p:custDataLst>
          </p:nvPr>
        </p:nvSpPr>
        <p:spPr>
          <a:xfrm>
            <a:off x="1631602" y="3966658"/>
            <a:ext cx="3510645" cy="1363460"/>
          </a:xfrm>
          <a:prstGeom prst="rect">
            <a:avLst/>
          </a:prstGeom>
          <a:noFill/>
        </p:spPr>
        <p:txBody>
          <a:bodyPr wrap="square" lIns="0" tIns="0" rIns="0" bIns="0" rtlCol="0" anchor="t" anchorCtr="0">
            <a:noAutofit/>
          </a:bodyPr>
          <a:p>
            <a:pPr algn="ctr">
              <a:lnSpc>
                <a:spcPct val="150000"/>
              </a:lnSpc>
              <a:spcBef>
                <a:spcPct val="0"/>
              </a:spcBef>
              <a:spcAft>
                <a:spcPct val="0"/>
              </a:spcAft>
            </a:pPr>
            <a:r>
              <a:rPr lang="zh-CN" altLang="en-US" sz="2000" dirty="0">
                <a:solidFill>
                  <a:schemeClr val="tx1">
                    <a:lumMod val="85000"/>
                    <a:lumOff val="15000"/>
                  </a:schemeClr>
                </a:solidFill>
                <a:latin typeface="+mn-ea"/>
                <a:cs typeface="+mn-ea"/>
              </a:rPr>
              <a:t>多参与活动，多尝试新</a:t>
            </a:r>
            <a:r>
              <a:rPr lang="zh-CN" altLang="en-US" sz="2000" dirty="0">
                <a:solidFill>
                  <a:schemeClr val="tx1">
                    <a:lumMod val="85000"/>
                    <a:lumOff val="15000"/>
                  </a:schemeClr>
                </a:solidFill>
                <a:latin typeface="+mn-ea"/>
                <a:cs typeface="+mn-ea"/>
              </a:rPr>
              <a:t>事物</a:t>
            </a:r>
            <a:endParaRPr lang="zh-CN" altLang="en-US" sz="2000" dirty="0">
              <a:solidFill>
                <a:schemeClr val="tx1">
                  <a:lumMod val="85000"/>
                  <a:lumOff val="15000"/>
                </a:schemeClr>
              </a:solidFill>
              <a:latin typeface="+mn-ea"/>
              <a:cs typeface="+mn-ea"/>
            </a:endParaRPr>
          </a:p>
          <a:p>
            <a:pPr algn="ctr">
              <a:lnSpc>
                <a:spcPct val="150000"/>
              </a:lnSpc>
              <a:spcBef>
                <a:spcPct val="0"/>
              </a:spcBef>
              <a:spcAft>
                <a:spcPct val="0"/>
              </a:spcAft>
            </a:pPr>
            <a:r>
              <a:rPr lang="zh-CN" altLang="en-US" sz="2000" dirty="0">
                <a:solidFill>
                  <a:schemeClr val="tx1">
                    <a:lumMod val="85000"/>
                    <a:lumOff val="15000"/>
                  </a:schemeClr>
                </a:solidFill>
                <a:latin typeface="+mn-ea"/>
                <a:cs typeface="+mn-ea"/>
              </a:rPr>
              <a:t>在过程中明晰自我</a:t>
            </a:r>
            <a:r>
              <a:rPr lang="zh-CN" altLang="en-US" sz="2000" dirty="0">
                <a:solidFill>
                  <a:schemeClr val="tx1">
                    <a:lumMod val="85000"/>
                    <a:lumOff val="15000"/>
                  </a:schemeClr>
                </a:solidFill>
                <a:latin typeface="+mn-ea"/>
                <a:cs typeface="+mn-ea"/>
              </a:rPr>
              <a:t>认知</a:t>
            </a:r>
            <a:endParaRPr lang="zh-CN" altLang="en-US" sz="2000" dirty="0">
              <a:solidFill>
                <a:schemeClr val="tx1">
                  <a:lumMod val="85000"/>
                  <a:lumOff val="15000"/>
                </a:schemeClr>
              </a:solidFill>
              <a:latin typeface="+mn-ea"/>
              <a:cs typeface="+mn-ea"/>
            </a:endParaRPr>
          </a:p>
        </p:txBody>
      </p:sp>
      <p:sp>
        <p:nvSpPr>
          <p:cNvPr id="12" name="矩形 11"/>
          <p:cNvSpPr/>
          <p:nvPr>
            <p:custDataLst>
              <p:tags r:id="rId4"/>
            </p:custDataLst>
          </p:nvPr>
        </p:nvSpPr>
        <p:spPr>
          <a:xfrm>
            <a:off x="1631602" y="3322758"/>
            <a:ext cx="3510040" cy="507388"/>
          </a:xfrm>
          <a:prstGeom prst="rect">
            <a:avLst/>
          </a:prstGeom>
          <a:noFill/>
        </p:spPr>
        <p:txBody>
          <a:bodyPr wrap="square" lIns="0" tIns="0" rIns="0" bIns="0" rtlCol="0" anchor="b" anchorCtr="0">
            <a:noAutofit/>
          </a:bodyPr>
          <a:p>
            <a:pPr algn="ctr">
              <a:spcBef>
                <a:spcPct val="0"/>
              </a:spcBef>
              <a:spcAft>
                <a:spcPct val="0"/>
              </a:spcAft>
            </a:pPr>
            <a:r>
              <a:rPr lang="zh-CN" altLang="en-US" sz="2800" b="1" dirty="0">
                <a:solidFill>
                  <a:schemeClr val="accent1"/>
                </a:solidFill>
                <a:latin typeface="+mn-ea"/>
                <a:cs typeface="+mn-ea"/>
              </a:rPr>
              <a:t>多尝试，</a:t>
            </a:r>
            <a:r>
              <a:rPr lang="zh-CN" altLang="en-US" sz="2800" b="1" dirty="0">
                <a:solidFill>
                  <a:schemeClr val="accent1"/>
                </a:solidFill>
                <a:latin typeface="+mn-ea"/>
                <a:cs typeface="+mn-ea"/>
              </a:rPr>
              <a:t>多试错</a:t>
            </a:r>
            <a:endParaRPr lang="zh-CN" altLang="en-US" sz="2800" b="1" dirty="0">
              <a:solidFill>
                <a:schemeClr val="accent1"/>
              </a:solidFill>
              <a:latin typeface="+mn-ea"/>
              <a:cs typeface="+mn-ea"/>
            </a:endParaRPr>
          </a:p>
        </p:txBody>
      </p:sp>
      <p:sp>
        <p:nvSpPr>
          <p:cNvPr id="35" name="圆角矩形 106"/>
          <p:cNvSpPr/>
          <p:nvPr>
            <p:custDataLst>
              <p:tags r:id="rId5"/>
            </p:custDataLst>
          </p:nvPr>
        </p:nvSpPr>
        <p:spPr>
          <a:xfrm>
            <a:off x="6445238" y="2375056"/>
            <a:ext cx="4720228" cy="2461442"/>
          </a:xfrm>
          <a:prstGeom prst="roundRect">
            <a:avLst>
              <a:gd name="adj" fmla="val 8465"/>
            </a:avLst>
          </a:prstGeom>
          <a:solidFill>
            <a:schemeClr val="tx1">
              <a:lumMod val="40000"/>
              <a:lumOff val="60000"/>
              <a:alpha val="2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chemeClr val="tx1">
                  <a:lumMod val="50000"/>
                  <a:lumOff val="50000"/>
                  <a:alpha val="10000"/>
                </a:schemeClr>
              </a:solidFill>
            </a:endParaRPr>
          </a:p>
        </p:txBody>
      </p:sp>
      <p:pic>
        <p:nvPicPr>
          <p:cNvPr id="39" name="图片 38" descr="/data/temp/8df50abe-7c03-11ef-9e27-d2475c0c5b67.jpg@base@tag=imgScale&amp;m=1&amp;w=534&amp;h=534&amp;q=958df50abe-7c03-11ef-9e27-d2475c0c5b67"/>
          <p:cNvPicPr>
            <a:picLocks noChangeAspect="1"/>
          </p:cNvPicPr>
          <p:nvPr>
            <p:custDataLst>
              <p:tags r:id="rId6"/>
            </p:custDataLst>
          </p:nvPr>
        </p:nvPicPr>
        <p:blipFill>
          <a:blip r:embed="rId7"/>
          <a:srcRect l="16667" r="16667"/>
          <a:stretch>
            <a:fillRect/>
          </a:stretch>
        </p:blipFill>
        <p:spPr>
          <a:xfrm>
            <a:off x="2416242" y="1205016"/>
            <a:ext cx="1829813" cy="1829813"/>
          </a:xfrm>
          <a:custGeom>
            <a:avLst/>
            <a:gdLst>
              <a:gd name="connsiteX0" fmla="*/ 981734 w 1963468"/>
              <a:gd name="connsiteY0" fmla="*/ 0 h 1963468"/>
              <a:gd name="connsiteX1" fmla="*/ 1963468 w 1963468"/>
              <a:gd name="connsiteY1" fmla="*/ 981734 h 1963468"/>
              <a:gd name="connsiteX2" fmla="*/ 981734 w 1963468"/>
              <a:gd name="connsiteY2" fmla="*/ 1963468 h 1963468"/>
              <a:gd name="connsiteX3" fmla="*/ 0 w 1963468"/>
              <a:gd name="connsiteY3" fmla="*/ 981734 h 1963468"/>
              <a:gd name="connsiteX4" fmla="*/ 981734 w 1963468"/>
              <a:gd name="connsiteY4" fmla="*/ 0 h 1963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3468" h="1963468">
                <a:moveTo>
                  <a:pt x="981734" y="0"/>
                </a:moveTo>
                <a:cubicBezTo>
                  <a:pt x="1523931" y="0"/>
                  <a:pt x="1963468" y="439537"/>
                  <a:pt x="1963468" y="981734"/>
                </a:cubicBezTo>
                <a:cubicBezTo>
                  <a:pt x="1963468" y="1523931"/>
                  <a:pt x="1523931" y="1963468"/>
                  <a:pt x="981734" y="1963468"/>
                </a:cubicBezTo>
                <a:cubicBezTo>
                  <a:pt x="439537" y="1963468"/>
                  <a:pt x="0" y="1523931"/>
                  <a:pt x="0" y="981734"/>
                </a:cubicBezTo>
                <a:cubicBezTo>
                  <a:pt x="0" y="439537"/>
                  <a:pt x="439537" y="0"/>
                  <a:pt x="981734" y="0"/>
                </a:cubicBezTo>
                <a:close/>
              </a:path>
            </a:pathLst>
          </a:custGeom>
          <a:ln w="3175" cap="flat" cmpd="sng" algn="ctr">
            <a:solidFill>
              <a:schemeClr val="tx1">
                <a:lumMod val="40000"/>
                <a:lumOff val="60000"/>
                <a:alpha val="20000"/>
              </a:schemeClr>
            </a:solidFill>
            <a:prstDash val="solid"/>
            <a:round/>
            <a:headEnd type="none" w="med" len="med"/>
            <a:tailEnd type="none" w="med" len="med"/>
          </a:ln>
        </p:spPr>
      </p:pic>
      <p:sp>
        <p:nvSpPr>
          <p:cNvPr id="14" name="矩形 13"/>
          <p:cNvSpPr/>
          <p:nvPr>
            <p:custDataLst>
              <p:tags r:id="rId8"/>
            </p:custDataLst>
          </p:nvPr>
        </p:nvSpPr>
        <p:spPr>
          <a:xfrm>
            <a:off x="7200190" y="3966658"/>
            <a:ext cx="3510645" cy="1363460"/>
          </a:xfrm>
          <a:prstGeom prst="rect">
            <a:avLst/>
          </a:prstGeom>
          <a:noFill/>
        </p:spPr>
        <p:txBody>
          <a:bodyPr wrap="square" lIns="0" tIns="0" rIns="0" bIns="0" rtlCol="0" anchor="t" anchorCtr="0">
            <a:noAutofit/>
          </a:bodyPr>
          <a:p>
            <a:pPr algn="ctr">
              <a:lnSpc>
                <a:spcPct val="150000"/>
              </a:lnSpc>
              <a:spcBef>
                <a:spcPct val="0"/>
              </a:spcBef>
              <a:spcAft>
                <a:spcPct val="0"/>
              </a:spcAft>
            </a:pPr>
            <a:r>
              <a:rPr lang="zh-CN" altLang="en-US" sz="2000" dirty="0">
                <a:solidFill>
                  <a:schemeClr val="tx1">
                    <a:lumMod val="85000"/>
                    <a:lumOff val="15000"/>
                  </a:schemeClr>
                </a:solidFill>
                <a:latin typeface="+mn-ea"/>
                <a:cs typeface="+mn-ea"/>
              </a:rPr>
              <a:t>设定目标，勇于突破自我限制</a:t>
            </a:r>
            <a:endParaRPr lang="zh-CN" altLang="en-US" sz="2000" dirty="0">
              <a:solidFill>
                <a:schemeClr val="tx1">
                  <a:lumMod val="85000"/>
                  <a:lumOff val="15000"/>
                </a:schemeClr>
              </a:solidFill>
              <a:latin typeface="+mn-ea"/>
              <a:cs typeface="+mn-ea"/>
            </a:endParaRPr>
          </a:p>
        </p:txBody>
      </p:sp>
      <p:sp>
        <p:nvSpPr>
          <p:cNvPr id="15" name="矩形 14"/>
          <p:cNvSpPr/>
          <p:nvPr>
            <p:custDataLst>
              <p:tags r:id="rId9"/>
            </p:custDataLst>
          </p:nvPr>
        </p:nvSpPr>
        <p:spPr>
          <a:xfrm>
            <a:off x="7200190" y="3322758"/>
            <a:ext cx="3510040" cy="507388"/>
          </a:xfrm>
          <a:prstGeom prst="rect">
            <a:avLst/>
          </a:prstGeom>
          <a:noFill/>
        </p:spPr>
        <p:txBody>
          <a:bodyPr wrap="square" lIns="0" tIns="0" rIns="0" bIns="0" rtlCol="0" anchor="b" anchorCtr="0">
            <a:noAutofit/>
          </a:bodyPr>
          <a:p>
            <a:pPr algn="ctr">
              <a:spcBef>
                <a:spcPct val="0"/>
              </a:spcBef>
              <a:spcAft>
                <a:spcPct val="0"/>
              </a:spcAft>
            </a:pPr>
            <a:r>
              <a:rPr lang="zh-CN" altLang="en-US" sz="2800" b="1" dirty="0">
                <a:solidFill>
                  <a:schemeClr val="accent1"/>
                </a:solidFill>
                <a:latin typeface="+mn-ea"/>
                <a:cs typeface="+mn-ea"/>
              </a:rPr>
              <a:t>抛弃耻感，大胆</a:t>
            </a:r>
            <a:r>
              <a:rPr lang="zh-CN" altLang="en-US" sz="2800" b="1" dirty="0">
                <a:solidFill>
                  <a:schemeClr val="accent1"/>
                </a:solidFill>
                <a:latin typeface="+mn-ea"/>
                <a:cs typeface="+mn-ea"/>
              </a:rPr>
              <a:t>呼吸</a:t>
            </a:r>
            <a:endParaRPr lang="zh-CN" altLang="en-US" sz="2800" b="1" dirty="0">
              <a:solidFill>
                <a:schemeClr val="accent1"/>
              </a:solidFill>
              <a:latin typeface="+mn-ea"/>
              <a:cs typeface="+mn-ea"/>
            </a:endParaRPr>
          </a:p>
        </p:txBody>
      </p:sp>
      <p:sp>
        <p:nvSpPr>
          <p:cNvPr id="40" name="圆角矩形 25"/>
          <p:cNvSpPr/>
          <p:nvPr>
            <p:custDataLst>
              <p:tags r:id="rId10"/>
            </p:custDataLst>
          </p:nvPr>
        </p:nvSpPr>
        <p:spPr>
          <a:xfrm>
            <a:off x="3133230" y="2837115"/>
            <a:ext cx="395635" cy="395635"/>
          </a:xfrm>
          <a:prstGeom prst="roundRect">
            <a:avLst>
              <a:gd name="adj" fmla="val 50000"/>
            </a:avLst>
          </a:prstGeom>
          <a:solidFill>
            <a:schemeClr val="accent1"/>
          </a:solidFill>
          <a:ln w="25400">
            <a:solidFill>
              <a:schemeClr val="lt1"/>
            </a:solidFill>
          </a:ln>
          <a:effectLst>
            <a:outerShdw blurRad="127000" dist="63500" dir="2700000" algn="tl" rotWithShape="0">
              <a:schemeClr val="accent1">
                <a:lumMod val="60000"/>
                <a:lumOff val="4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olidFill>
                <a:schemeClr val="lt1"/>
              </a:solidFill>
              <a:sym typeface="+mn-ea"/>
            </a:endParaRPr>
          </a:p>
        </p:txBody>
      </p:sp>
      <p:sp>
        <p:nvSpPr>
          <p:cNvPr id="41" name="任意多边形 26"/>
          <p:cNvSpPr>
            <a:spLocks noChangeAspect="1"/>
          </p:cNvSpPr>
          <p:nvPr>
            <p:custDataLst>
              <p:tags r:id="rId11"/>
            </p:custDataLst>
          </p:nvPr>
        </p:nvSpPr>
        <p:spPr>
          <a:xfrm rot="8100000">
            <a:off x="3209339" y="2931344"/>
            <a:ext cx="244251" cy="144806"/>
          </a:xfrm>
          <a:custGeom>
            <a:avLst/>
            <a:gdLst/>
            <a:ahLst/>
            <a:cxnLst>
              <a:cxn ang="3">
                <a:pos x="hc" y="t"/>
              </a:cxn>
              <a:cxn ang="cd2">
                <a:pos x="l" y="vc"/>
              </a:cxn>
              <a:cxn ang="cd4">
                <a:pos x="hc" y="b"/>
              </a:cxn>
              <a:cxn ang="0">
                <a:pos x="r" y="vc"/>
              </a:cxn>
            </a:cxnLst>
            <a:rect l="l" t="t" r="r" b="b"/>
            <a:pathLst>
              <a:path w="3516" h="1878">
                <a:moveTo>
                  <a:pt x="3018" y="0"/>
                </a:moveTo>
                <a:lnTo>
                  <a:pt x="3516" y="0"/>
                </a:lnTo>
                <a:lnTo>
                  <a:pt x="3516" y="1878"/>
                </a:lnTo>
                <a:lnTo>
                  <a:pt x="3018" y="1878"/>
                </a:lnTo>
                <a:lnTo>
                  <a:pt x="3018" y="499"/>
                </a:lnTo>
                <a:lnTo>
                  <a:pt x="0" y="499"/>
                </a:lnTo>
                <a:lnTo>
                  <a:pt x="0" y="1"/>
                </a:lnTo>
                <a:lnTo>
                  <a:pt x="3018" y="1"/>
                </a:lnTo>
                <a:lnTo>
                  <a:pt x="3018" y="0"/>
                </a:lnTo>
                <a:close/>
              </a:path>
            </a:pathLst>
          </a:custGeom>
          <a:solidFill>
            <a:schemeClr val="lt1"/>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p>
            <a:pPr algn="ctr"/>
            <a:endParaRPr lang="zh-CN" altLang="en-US">
              <a:solidFill>
                <a:schemeClr val="lt1"/>
              </a:solidFill>
            </a:endParaRPr>
          </a:p>
        </p:txBody>
      </p:sp>
      <p:pic>
        <p:nvPicPr>
          <p:cNvPr id="42" name="图片 41" descr="/data/temp/8df50bb4-7c03-11ef-9e27-d2475c0c5b67.jpg@base@tag=imgScale&amp;m=1&amp;w=534&amp;h=534&amp;q=958df50bb4-7c03-11ef-9e27-d2475c0c5b67"/>
          <p:cNvPicPr>
            <a:picLocks noChangeAspect="1"/>
          </p:cNvPicPr>
          <p:nvPr>
            <p:custDataLst>
              <p:tags r:id="rId12"/>
            </p:custDataLst>
          </p:nvPr>
        </p:nvPicPr>
        <p:blipFill>
          <a:blip r:embed="rId13"/>
          <a:srcRect l="33354"/>
          <a:stretch>
            <a:fillRect/>
          </a:stretch>
        </p:blipFill>
        <p:spPr>
          <a:xfrm>
            <a:off x="7835030" y="1229177"/>
            <a:ext cx="1829256" cy="1829813"/>
          </a:xfrm>
          <a:custGeom>
            <a:avLst/>
            <a:gdLst>
              <a:gd name="connsiteX0" fmla="*/ 981734 w 1963468"/>
              <a:gd name="connsiteY0" fmla="*/ 0 h 1963468"/>
              <a:gd name="connsiteX1" fmla="*/ 1963468 w 1963468"/>
              <a:gd name="connsiteY1" fmla="*/ 981734 h 1963468"/>
              <a:gd name="connsiteX2" fmla="*/ 981734 w 1963468"/>
              <a:gd name="connsiteY2" fmla="*/ 1963468 h 1963468"/>
              <a:gd name="connsiteX3" fmla="*/ 0 w 1963468"/>
              <a:gd name="connsiteY3" fmla="*/ 981734 h 1963468"/>
              <a:gd name="connsiteX4" fmla="*/ 981734 w 1963468"/>
              <a:gd name="connsiteY4" fmla="*/ 0 h 1963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3468" h="1963468">
                <a:moveTo>
                  <a:pt x="981734" y="0"/>
                </a:moveTo>
                <a:cubicBezTo>
                  <a:pt x="1523931" y="0"/>
                  <a:pt x="1963468" y="439537"/>
                  <a:pt x="1963468" y="981734"/>
                </a:cubicBezTo>
                <a:cubicBezTo>
                  <a:pt x="1963468" y="1523931"/>
                  <a:pt x="1523931" y="1963468"/>
                  <a:pt x="981734" y="1963468"/>
                </a:cubicBezTo>
                <a:cubicBezTo>
                  <a:pt x="439537" y="1963468"/>
                  <a:pt x="0" y="1523931"/>
                  <a:pt x="0" y="981734"/>
                </a:cubicBezTo>
                <a:cubicBezTo>
                  <a:pt x="0" y="439537"/>
                  <a:pt x="439537" y="0"/>
                  <a:pt x="981734" y="0"/>
                </a:cubicBezTo>
                <a:close/>
              </a:path>
            </a:pathLst>
          </a:custGeom>
          <a:ln w="3175" cap="flat" cmpd="sng" algn="ctr">
            <a:solidFill>
              <a:schemeClr val="tx1">
                <a:lumMod val="40000"/>
                <a:lumOff val="60000"/>
                <a:alpha val="20000"/>
              </a:schemeClr>
            </a:solidFill>
            <a:prstDash val="solid"/>
            <a:round/>
            <a:headEnd type="none" w="med" len="med"/>
            <a:tailEnd type="none" w="med" len="med"/>
          </a:ln>
        </p:spPr>
      </p:pic>
      <p:sp>
        <p:nvSpPr>
          <p:cNvPr id="43" name="圆角矩形 27"/>
          <p:cNvSpPr/>
          <p:nvPr>
            <p:custDataLst>
              <p:tags r:id="rId14"/>
            </p:custDataLst>
          </p:nvPr>
        </p:nvSpPr>
        <p:spPr>
          <a:xfrm>
            <a:off x="8552018" y="2837115"/>
            <a:ext cx="395160" cy="395634"/>
          </a:xfrm>
          <a:prstGeom prst="roundRect">
            <a:avLst>
              <a:gd name="adj" fmla="val 50000"/>
            </a:avLst>
          </a:prstGeom>
          <a:solidFill>
            <a:schemeClr val="accent1"/>
          </a:solidFill>
          <a:ln w="25400">
            <a:solidFill>
              <a:schemeClr val="lt1"/>
            </a:solidFill>
          </a:ln>
          <a:effectLst>
            <a:outerShdw blurRad="127000" dist="63500" dir="2700000" algn="tl" rotWithShape="0">
              <a:schemeClr val="accent1">
                <a:lumMod val="60000"/>
                <a:lumOff val="4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olidFill>
                <a:schemeClr val="lt1"/>
              </a:solidFill>
              <a:sym typeface="+mn-ea"/>
            </a:endParaRPr>
          </a:p>
        </p:txBody>
      </p:sp>
      <p:sp>
        <p:nvSpPr>
          <p:cNvPr id="44" name="任意多边形 28"/>
          <p:cNvSpPr>
            <a:spLocks noChangeAspect="1"/>
          </p:cNvSpPr>
          <p:nvPr>
            <p:custDataLst>
              <p:tags r:id="rId15"/>
            </p:custDataLst>
          </p:nvPr>
        </p:nvSpPr>
        <p:spPr>
          <a:xfrm rot="8100000">
            <a:off x="8627522" y="2931344"/>
            <a:ext cx="244251" cy="144806"/>
          </a:xfrm>
          <a:custGeom>
            <a:avLst/>
            <a:gdLst/>
            <a:ahLst/>
            <a:cxnLst>
              <a:cxn ang="3">
                <a:pos x="hc" y="t"/>
              </a:cxn>
              <a:cxn ang="cd2">
                <a:pos x="l" y="vc"/>
              </a:cxn>
              <a:cxn ang="cd4">
                <a:pos x="hc" y="b"/>
              </a:cxn>
              <a:cxn ang="0">
                <a:pos x="r" y="vc"/>
              </a:cxn>
            </a:cxnLst>
            <a:rect l="l" t="t" r="r" b="b"/>
            <a:pathLst>
              <a:path w="3516" h="1878">
                <a:moveTo>
                  <a:pt x="3018" y="0"/>
                </a:moveTo>
                <a:lnTo>
                  <a:pt x="3516" y="0"/>
                </a:lnTo>
                <a:lnTo>
                  <a:pt x="3516" y="1878"/>
                </a:lnTo>
                <a:lnTo>
                  <a:pt x="3018" y="1878"/>
                </a:lnTo>
                <a:lnTo>
                  <a:pt x="3018" y="499"/>
                </a:lnTo>
                <a:lnTo>
                  <a:pt x="0" y="499"/>
                </a:lnTo>
                <a:lnTo>
                  <a:pt x="0" y="1"/>
                </a:lnTo>
                <a:lnTo>
                  <a:pt x="3018" y="1"/>
                </a:lnTo>
                <a:lnTo>
                  <a:pt x="3018" y="0"/>
                </a:lnTo>
                <a:close/>
              </a:path>
            </a:pathLst>
          </a:custGeom>
          <a:solidFill>
            <a:schemeClr val="lt1"/>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p>
            <a:pPr algn="ctr"/>
            <a:endParaRPr lang="zh-CN" altLang="en-US">
              <a:solidFill>
                <a:schemeClr val="lt1"/>
              </a:solidFill>
            </a:endParaRPr>
          </a:p>
        </p:txBody>
      </p:sp>
      <p:sp>
        <p:nvSpPr>
          <p:cNvPr id="6" name="文本框 5"/>
          <p:cNvSpPr txBox="1"/>
          <p:nvPr/>
        </p:nvSpPr>
        <p:spPr>
          <a:xfrm>
            <a:off x="1190625" y="5102225"/>
            <a:ext cx="9429750" cy="1524000"/>
          </a:xfrm>
          <a:prstGeom prst="rect">
            <a:avLst/>
          </a:prstGeom>
          <a:noFill/>
        </p:spPr>
        <p:txBody>
          <a:bodyPr wrap="square" rtlCol="0">
            <a:normAutofit fontScale="90000"/>
          </a:bodyPr>
          <a:p>
            <a:pPr algn="l">
              <a:lnSpc>
                <a:spcPct val="140000"/>
              </a:lnSpc>
            </a:pPr>
            <a:r>
              <a:rPr lang="zh-CN" altLang="en-US" sz="2400">
                <a:sym typeface="+mn-ea"/>
              </a:rPr>
              <a:t>everybody's a genius，</a:t>
            </a:r>
            <a:r>
              <a:rPr lang="en-US" altLang="zh-CN" sz="2400">
                <a:sym typeface="+mn-ea"/>
              </a:rPr>
              <a:t>b</a:t>
            </a:r>
            <a:r>
              <a:rPr lang="zh-CN" altLang="en-US" sz="2400">
                <a:sym typeface="+mn-ea"/>
              </a:rPr>
              <a:t>ut if you judge a fish by its ability to climb a tree, it will live its whole life believing that it is stupid.</a:t>
            </a:r>
            <a:endParaRPr lang="zh-CN" altLang="en-US" sz="2400">
              <a:sym typeface="+mn-ea"/>
            </a:endParaRPr>
          </a:p>
          <a:p>
            <a:pPr algn="r">
              <a:lnSpc>
                <a:spcPct val="140000"/>
              </a:lnSpc>
            </a:pPr>
            <a:r>
              <a:rPr lang="en-US" altLang="zh-CN" sz="2400" kern="100" dirty="0">
                <a:effectLst/>
                <a:latin typeface="+mn-ea"/>
                <a:cs typeface="江城圆体 400W" panose="020B0500000000000000" pitchFamily="34" charset="-122"/>
              </a:rPr>
              <a:t>——</a:t>
            </a:r>
            <a:r>
              <a:rPr lang="zh-CN" altLang="en-US" sz="2400" kern="100" dirty="0">
                <a:effectLst/>
                <a:latin typeface="+mn-ea"/>
                <a:cs typeface="江城圆体 400W" panose="020B0500000000000000" pitchFamily="34" charset="-122"/>
              </a:rPr>
              <a:t>Albert Einstein</a:t>
            </a:r>
            <a:endParaRPr lang="zh-CN" altLang="en-US" sz="2400" kern="100" dirty="0">
              <a:effectLst/>
              <a:latin typeface="+mn-ea"/>
              <a:cs typeface="江城圆体 400W" panose="020B0500000000000000" pitchFamily="34" charset="-122"/>
            </a:endParaRPr>
          </a:p>
        </p:txBody>
      </p:sp>
    </p:spTree>
    <p:custDataLst>
      <p:tags r:id="rId16"/>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a:xfrm>
            <a:off x="695959" y="1231536"/>
            <a:ext cx="5232511" cy="2389310"/>
          </a:xfrm>
        </p:spPr>
        <p:txBody>
          <a:bodyPr/>
          <a:lstStyle/>
          <a:p>
            <a:r>
              <a:rPr lang="zh-CN" altLang="en-US"/>
              <a:t>谢谢</a:t>
            </a:r>
            <a:endParaRPr lang="zh-CN" altLang="en-US"/>
          </a:p>
        </p:txBody>
      </p:sp>
      <p:sp>
        <p:nvSpPr>
          <p:cNvPr id="5" name="副标题"/>
          <p:cNvSpPr>
            <a:spLocks noGrp="1"/>
          </p:cNvSpPr>
          <p:nvPr>
            <p:ph type="subTitle" idx="1"/>
            <p:custDataLst>
              <p:tags r:id="rId2"/>
            </p:custDataLst>
          </p:nvPr>
        </p:nvSpPr>
        <p:spPr>
          <a:xfrm>
            <a:off x="838200" y="3825946"/>
            <a:ext cx="5257799" cy="972000"/>
          </a:xfrm>
        </p:spPr>
        <p:txBody>
          <a:bodyPr/>
          <a:lstStyle/>
          <a:p>
            <a:r>
              <a:rPr lang="en-US" altLang="zh-CN"/>
              <a:t>Thank you</a:t>
            </a:r>
            <a:endParaRPr lang="en-US" altLang="zh-CN"/>
          </a:p>
        </p:txBody>
      </p:sp>
      <p:sp>
        <p:nvSpPr>
          <p:cNvPr id="6" name="公司名"/>
          <p:cNvSpPr>
            <a:spLocks noGrp="1"/>
          </p:cNvSpPr>
          <p:nvPr>
            <p:ph type="body" sz="quarter" idx="13"/>
            <p:custDataLst>
              <p:tags r:id="rId3"/>
            </p:custDataLst>
          </p:nvPr>
        </p:nvSpPr>
        <p:spPr/>
        <p:txBody>
          <a:bodyPr/>
          <a:p>
            <a:r>
              <a:rPr lang="en-US" altLang="zh-CN"/>
              <a:t>MKC Group</a:t>
            </a:r>
            <a:endParaRPr lang="en-US" altLang="zh-CN"/>
          </a:p>
        </p:txBody>
      </p:sp>
      <p:sp>
        <p:nvSpPr>
          <p:cNvPr id="10" name="署名"/>
          <p:cNvSpPr>
            <a:spLocks noGrp="1"/>
          </p:cNvSpPr>
          <p:nvPr>
            <p:custDataLst>
              <p:tags r:id="rId4"/>
            </p:custDataLst>
          </p:nvPr>
        </p:nvSpPr>
        <p:spPr>
          <a:xfrm>
            <a:off x="910244" y="4930334"/>
            <a:ext cx="2880000" cy="504000"/>
          </a:xfrm>
          <a:prstGeom prst="roundRect">
            <a:avLst>
              <a:gd name="adj" fmla="val 50000"/>
            </a:avLst>
          </a:prstGeom>
          <a:gradFill>
            <a:gsLst>
              <a:gs pos="0">
                <a:schemeClr val="accent1">
                  <a:alpha val="0"/>
                </a:schemeClr>
              </a:gs>
              <a:gs pos="76000">
                <a:schemeClr val="accent1"/>
              </a:gs>
            </a:gsLst>
            <a:lin ang="10800000" scaled="0"/>
          </a:gradFill>
        </p:spPr>
        <p:txBody>
          <a:bodyPr vert="horz" wrap="square" lIns="0" tIns="0" rIns="0" bIns="0" rtlCol="0" anchor="ctr">
            <a:normAutofit/>
          </a:bodyPr>
          <a:lstStyle>
            <a:lvl1pPr marL="360045" indent="0" algn="l" defTabSz="914400" rtl="0" eaLnBrk="1" fontAlgn="auto" latinLnBrk="0" hangingPunct="1">
              <a:lnSpc>
                <a:spcPct val="100000"/>
              </a:lnSpc>
              <a:spcBef>
                <a:spcPts val="1000"/>
              </a:spcBef>
              <a:buFont typeface="Arial" panose="020B0604020202020204" pitchFamily="34" charset="0"/>
              <a:buNone/>
              <a:defRPr sz="1800" kern="1200">
                <a:solidFill>
                  <a:srgbClr val="FFFFFF"/>
                </a:solidFill>
                <a:latin typeface="+mn-lt"/>
                <a:ea typeface="+mn-ea"/>
                <a:cs typeface="+mn-cs"/>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lt"/>
                <a:ea typeface="+mn-ea"/>
                <a:cs typeface="+mn-cs"/>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指导老师</a:t>
            </a:r>
            <a:r>
              <a:rPr lang="en-US" altLang="zh-CN"/>
              <a:t>：</a:t>
            </a:r>
            <a:r>
              <a:rPr lang="zh-CN" altLang="en-US">
                <a:ea typeface="宋体" panose="02010600030101010101" pitchFamily="2" charset="-122"/>
              </a:rPr>
              <a:t>方全</a:t>
            </a:r>
            <a:endParaRPr lang="zh-CN" altLang="en-US">
              <a:ea typeface="宋体" panose="02010600030101010101" pitchFamily="2" charset="-122"/>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引言</a:t>
            </a:r>
            <a:endParaRPr lang="zh-CN" altLang="en-US"/>
          </a:p>
        </p:txBody>
      </p:sp>
      <p:sp>
        <p:nvSpPr>
          <p:cNvPr id="6" name="节编号"/>
          <p:cNvSpPr>
            <a:spLocks noGrp="1"/>
          </p:cNvSpPr>
          <p:nvPr>
            <p:ph type="body" sz="quarter" idx="13"/>
            <p:custDataLst>
              <p:tags r:id="rId2"/>
            </p:custDataLst>
          </p:nvPr>
        </p:nvSpPr>
        <p:spPr/>
        <p:txBody>
          <a:bodyPr>
            <a:normAutofit/>
          </a:bodyPr>
          <a:lstStyle/>
          <a:p>
            <a:r>
              <a:rPr lang="zh-CN" altLang="en-US"/>
              <a:t>01</a:t>
            </a: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1189038"/>
            <a:ext cx="12192000" cy="800100"/>
          </a:xfrm>
          <a:prstGeom prst="rect">
            <a:avLst/>
          </a:prstGeom>
          <a:solidFill>
            <a:schemeClr val="accent1">
              <a:lumMod val="60000"/>
              <a:lumOff val="40000"/>
            </a:schemeClr>
          </a:solidFill>
          <a:ln>
            <a:solidFill>
              <a:schemeClr val="accent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latin typeface="微软雅黑" panose="020B0503020204020204" charset="-122"/>
              <a:ea typeface="微软雅黑" panose="020B0503020204020204" charset="-122"/>
              <a:sym typeface="微软雅黑" panose="020B0503020204020204" charset="-122"/>
            </a:endParaRPr>
          </a:p>
        </p:txBody>
      </p:sp>
      <p:sp>
        <p:nvSpPr>
          <p:cNvPr id="64523" name="矩形 2"/>
          <p:cNvSpPr>
            <a:spLocks noChangeArrowheads="1"/>
          </p:cNvSpPr>
          <p:nvPr/>
        </p:nvSpPr>
        <p:spPr bwMode="auto">
          <a:xfrm>
            <a:off x="785918" y="1275229"/>
            <a:ext cx="9614354"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2400" b="1" dirty="0">
                <a:solidFill>
                  <a:schemeClr val="bg1"/>
                </a:solidFill>
                <a:latin typeface="微软雅黑" panose="020B0503020204020204" charset="-122"/>
                <a:ea typeface="微软雅黑" panose="020B0503020204020204" charset="-122"/>
                <a:sym typeface="微软雅黑" panose="020B0503020204020204" charset="-122"/>
              </a:rPr>
              <a:t>理想很丰满，现实呢？</a:t>
            </a:r>
            <a:endParaRPr lang="en-US" altLang="zh-CN" sz="2000"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64524" name="TextBox 16"/>
          <p:cNvSpPr txBox="1">
            <a:spLocks noChangeArrowheads="1"/>
          </p:cNvSpPr>
          <p:nvPr>
            <p:custDataLst>
              <p:tags r:id="rId1"/>
            </p:custDataLst>
          </p:nvPr>
        </p:nvSpPr>
        <p:spPr bwMode="auto">
          <a:xfrm>
            <a:off x="5114925" y="3427095"/>
            <a:ext cx="2243455" cy="1341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a:spcBef>
                <a:spcPts val="600"/>
              </a:spcBef>
              <a:spcAft>
                <a:spcPts val="600"/>
              </a:spcAft>
              <a:buClr>
                <a:srgbClr val="992D23"/>
              </a:buClr>
            </a:pPr>
            <a:r>
              <a:rPr lang="zh-CN" sz="2400" b="1" dirty="0">
                <a:solidFill>
                  <a:srgbClr val="768394"/>
                </a:solidFill>
                <a:latin typeface="微软雅黑" panose="020B0503020204020204" charset="-122"/>
                <a:ea typeface="微软雅黑" panose="020B0503020204020204" charset="-122"/>
                <a:sym typeface="微软雅黑" panose="020B0503020204020204" charset="-122"/>
              </a:rPr>
              <a:t>知乎搜索</a:t>
            </a:r>
            <a:r>
              <a:rPr lang="en-US" altLang="zh-CN" sz="2400" b="1" dirty="0">
                <a:solidFill>
                  <a:srgbClr val="768394"/>
                </a:solidFill>
                <a:latin typeface="微软雅黑" panose="020B0503020204020204" charset="-122"/>
                <a:ea typeface="微软雅黑" panose="020B0503020204020204" charset="-122"/>
                <a:sym typeface="微软雅黑" panose="020B0503020204020204" charset="-122"/>
              </a:rPr>
              <a:t>“</a:t>
            </a:r>
            <a:r>
              <a:rPr lang="zh-CN" altLang="en-US" sz="2400" b="1" dirty="0">
                <a:solidFill>
                  <a:srgbClr val="768394"/>
                </a:solidFill>
                <a:latin typeface="微软雅黑" panose="020B0503020204020204" charset="-122"/>
                <a:ea typeface="微软雅黑" panose="020B0503020204020204" charset="-122"/>
                <a:sym typeface="微软雅黑" panose="020B0503020204020204" charset="-122"/>
              </a:rPr>
              <a:t>北邮小时代</a:t>
            </a:r>
            <a:r>
              <a:rPr lang="en-US" altLang="zh-CN" sz="2400" b="1" dirty="0">
                <a:solidFill>
                  <a:srgbClr val="768394"/>
                </a:solidFill>
                <a:latin typeface="微软雅黑" panose="020B0503020204020204" charset="-122"/>
                <a:ea typeface="微软雅黑" panose="020B0503020204020204" charset="-122"/>
                <a:sym typeface="微软雅黑" panose="020B0503020204020204" charset="-122"/>
              </a:rPr>
              <a:t>”</a:t>
            </a:r>
            <a:endParaRPr lang="en-US" altLang="zh-CN" sz="2400" b="1" dirty="0">
              <a:solidFill>
                <a:srgbClr val="768394"/>
              </a:solidFill>
              <a:latin typeface="微软雅黑" panose="020B0503020204020204" charset="-122"/>
              <a:ea typeface="微软雅黑" panose="020B0503020204020204" charset="-122"/>
              <a:sym typeface="微软雅黑" panose="020B0503020204020204" charset="-122"/>
            </a:endParaRPr>
          </a:p>
        </p:txBody>
      </p:sp>
      <p:grpSp>
        <p:nvGrpSpPr>
          <p:cNvPr id="10" name="组合 9"/>
          <p:cNvGrpSpPr/>
          <p:nvPr/>
        </p:nvGrpSpPr>
        <p:grpSpPr>
          <a:xfrm>
            <a:off x="3445510" y="2166620"/>
            <a:ext cx="4489450" cy="572770"/>
            <a:chOff x="11008" y="5219"/>
            <a:chExt cx="7070" cy="902"/>
          </a:xfrm>
        </p:grpSpPr>
        <p:sp>
          <p:nvSpPr>
            <p:cNvPr id="40" name="等腰三角形 39"/>
            <p:cNvSpPr/>
            <p:nvPr>
              <p:custDataLst>
                <p:tags r:id="rId2"/>
              </p:custDataLst>
            </p:nvPr>
          </p:nvSpPr>
          <p:spPr>
            <a:xfrm>
              <a:off x="14195" y="5787"/>
              <a:ext cx="738" cy="334"/>
            </a:xfrm>
            <a:prstGeom prst="triangle">
              <a:avLst/>
            </a:prstGeom>
            <a:solidFill>
              <a:srgbClr val="186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custDataLst>
                <p:tags r:id="rId3"/>
              </p:custDataLst>
            </p:nvPr>
          </p:nvGrpSpPr>
          <p:grpSpPr>
            <a:xfrm>
              <a:off x="11008" y="5219"/>
              <a:ext cx="7070" cy="624"/>
              <a:chOff x="435790" y="4282311"/>
              <a:chExt cx="10538441" cy="929584"/>
            </a:xfrm>
          </p:grpSpPr>
          <p:grpSp>
            <p:nvGrpSpPr>
              <p:cNvPr id="64522" name="组合 40"/>
              <p:cNvGrpSpPr/>
              <p:nvPr/>
            </p:nvGrpSpPr>
            <p:grpSpPr bwMode="auto">
              <a:xfrm>
                <a:off x="1593850" y="4362062"/>
                <a:ext cx="8302625" cy="736600"/>
                <a:chOff x="1944914" y="5822477"/>
                <a:chExt cx="8302172" cy="736858"/>
              </a:xfrm>
            </p:grpSpPr>
            <p:sp>
              <p:nvSpPr>
                <p:cNvPr id="31" name="RelativeShape1"/>
                <p:cNvSpPr/>
                <p:nvPr>
                  <p:custDataLst>
                    <p:tags r:id="rId4"/>
                  </p:custDataLst>
                </p:nvPr>
              </p:nvSpPr>
              <p:spPr>
                <a:xfrm>
                  <a:off x="6132511" y="6025748"/>
                  <a:ext cx="4114575" cy="330316"/>
                </a:xfrm>
                <a:prstGeom prst="roundRect">
                  <a:avLst>
                    <a:gd name="adj" fmla="val 50000"/>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a:solidFill>
                      <a:prstClr val="white"/>
                    </a:solidFill>
                    <a:latin typeface="微软雅黑" panose="020B0503020204020204" charset="-122"/>
                    <a:ea typeface="微软雅黑" panose="020B0503020204020204" charset="-122"/>
                    <a:sym typeface="微软雅黑" panose="020B0503020204020204" charset="-122"/>
                  </a:endParaRPr>
                </a:p>
              </p:txBody>
            </p:sp>
            <p:sp>
              <p:nvSpPr>
                <p:cNvPr id="32" name="ValueShape1"/>
                <p:cNvSpPr/>
                <p:nvPr>
                  <p:custDataLst>
                    <p:tags r:id="rId5"/>
                  </p:custDataLst>
                </p:nvPr>
              </p:nvSpPr>
              <p:spPr>
                <a:xfrm>
                  <a:off x="6132511" y="6025748"/>
                  <a:ext cx="1758854" cy="330316"/>
                </a:xfrm>
                <a:prstGeom prst="roundRect">
                  <a:avLst>
                    <a:gd name="adj" fmla="val 50000"/>
                  </a:avLst>
                </a:prstGeom>
                <a:solidFill>
                  <a:srgbClr val="1868D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a:solidFill>
                      <a:prstClr val="white"/>
                    </a:solidFill>
                    <a:latin typeface="微软雅黑" panose="020B0503020204020204" charset="-122"/>
                    <a:ea typeface="微软雅黑" panose="020B0503020204020204" charset="-122"/>
                    <a:sym typeface="微软雅黑" panose="020B0503020204020204" charset="-122"/>
                  </a:endParaRPr>
                </a:p>
              </p:txBody>
            </p:sp>
            <p:sp>
              <p:nvSpPr>
                <p:cNvPr id="33" name="RelativeShape2"/>
                <p:cNvSpPr/>
                <p:nvPr>
                  <p:custDataLst>
                    <p:tags r:id="rId6"/>
                  </p:custDataLst>
                </p:nvPr>
              </p:nvSpPr>
              <p:spPr>
                <a:xfrm flipH="1">
                  <a:off x="1944914" y="6025748"/>
                  <a:ext cx="4114575" cy="330316"/>
                </a:xfrm>
                <a:prstGeom prst="roundRect">
                  <a:avLst>
                    <a:gd name="adj" fmla="val 50000"/>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a:solidFill>
                      <a:prstClr val="white"/>
                    </a:solidFill>
                    <a:latin typeface="微软雅黑" panose="020B0503020204020204" charset="-122"/>
                    <a:ea typeface="微软雅黑" panose="020B0503020204020204" charset="-122"/>
                    <a:sym typeface="微软雅黑" panose="020B0503020204020204" charset="-122"/>
                  </a:endParaRPr>
                </a:p>
              </p:txBody>
            </p:sp>
            <p:sp>
              <p:nvSpPr>
                <p:cNvPr id="34" name="ValueShape2"/>
                <p:cNvSpPr/>
                <p:nvPr>
                  <p:custDataLst>
                    <p:tags r:id="rId7"/>
                  </p:custDataLst>
                </p:nvPr>
              </p:nvSpPr>
              <p:spPr>
                <a:xfrm flipH="1">
                  <a:off x="3357712" y="6025748"/>
                  <a:ext cx="2519226" cy="330316"/>
                </a:xfrm>
                <a:prstGeom prst="roundRect">
                  <a:avLst>
                    <a:gd name="adj" fmla="val 50000"/>
                  </a:avLst>
                </a:prstGeom>
                <a:solidFill>
                  <a:srgbClr val="1868D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a:solidFill>
                      <a:prstClr val="white"/>
                    </a:solidFill>
                    <a:latin typeface="微软雅黑" panose="020B0503020204020204" charset="-122"/>
                    <a:ea typeface="微软雅黑" panose="020B0503020204020204" charset="-122"/>
                    <a:sym typeface="微软雅黑" panose="020B0503020204020204" charset="-122"/>
                  </a:endParaRPr>
                </a:p>
              </p:txBody>
            </p:sp>
            <p:sp>
              <p:nvSpPr>
                <p:cNvPr id="35" name="BackShape"/>
                <p:cNvSpPr/>
                <p:nvPr>
                  <p:custDataLst>
                    <p:tags r:id="rId8"/>
                  </p:custDataLst>
                </p:nvPr>
              </p:nvSpPr>
              <p:spPr>
                <a:xfrm>
                  <a:off x="5727721" y="5822477"/>
                  <a:ext cx="736560" cy="736858"/>
                </a:xfrm>
                <a:prstGeom prst="ellipse">
                  <a:avLst/>
                </a:prstGeom>
                <a:solidFill>
                  <a:schemeClr val="bg1"/>
                </a:solidFill>
                <a:ln w="38100">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a:solidFill>
                      <a:prstClr val="white"/>
                    </a:solidFill>
                    <a:latin typeface="微软雅黑" panose="020B0503020204020204" charset="-122"/>
                    <a:ea typeface="微软雅黑" panose="020B0503020204020204" charset="-122"/>
                    <a:sym typeface="微软雅黑" panose="020B0503020204020204" charset="-122"/>
                  </a:endParaRPr>
                </a:p>
              </p:txBody>
            </p:sp>
            <p:sp>
              <p:nvSpPr>
                <p:cNvPr id="36" name="ValueText1"/>
                <p:cNvSpPr/>
                <p:nvPr/>
              </p:nvSpPr>
              <p:spPr>
                <a:xfrm>
                  <a:off x="8140589" y="6078154"/>
                  <a:ext cx="439713" cy="220740"/>
                </a:xfrm>
                <a:prstGeom prst="rect">
                  <a:avLst/>
                </a:prstGeom>
                <a:noFill/>
                <a:ln>
                  <a:noFill/>
                </a:ln>
              </p:spPr>
              <p:txBody>
                <a:bodyPr wrap="none" anchor="ctr" anchorCtr="1">
                  <a:prstTxWarp prst="textPlain">
                    <a:avLst/>
                  </a:prstTxWarp>
                  <a:normAutofit fontScale="25000" lnSpcReduction="20000"/>
                </a:bodyPr>
                <a:lstStyle/>
                <a:p>
                  <a:pPr algn="ctr" eaLnBrk="1" fontAlgn="auto" hangingPunct="1">
                    <a:spcBef>
                      <a:spcPts val="0"/>
                    </a:spcBef>
                    <a:spcAft>
                      <a:spcPts val="0"/>
                    </a:spcAft>
                    <a:defRPr/>
                  </a:pPr>
                  <a:endParaRPr lang="en-US" altLang="zh-CN" sz="13800" kern="0" dirty="0">
                    <a:solidFill>
                      <a:srgbClr val="4E79C6"/>
                    </a:solidFill>
                    <a:latin typeface="微软雅黑" panose="020B0503020204020204" charset="-122"/>
                    <a:ea typeface="微软雅黑" panose="020B0503020204020204" charset="-122"/>
                    <a:sym typeface="微软雅黑" panose="020B0503020204020204" charset="-122"/>
                  </a:endParaRPr>
                </a:p>
              </p:txBody>
            </p:sp>
            <p:sp>
              <p:nvSpPr>
                <p:cNvPr id="37" name="ValueText2"/>
                <p:cNvSpPr/>
                <p:nvPr/>
              </p:nvSpPr>
              <p:spPr>
                <a:xfrm>
                  <a:off x="4027600" y="6078154"/>
                  <a:ext cx="441301" cy="220740"/>
                </a:xfrm>
                <a:prstGeom prst="rect">
                  <a:avLst/>
                </a:prstGeom>
              </p:spPr>
              <p:txBody>
                <a:bodyPr wrap="none" anchor="ctr" anchorCtr="1">
                  <a:prstTxWarp prst="textPlain">
                    <a:avLst/>
                  </a:prstTxWarp>
                  <a:normAutofit fontScale="25000" lnSpcReduction="20000"/>
                </a:bodyPr>
                <a:lstStyle/>
                <a:p>
                  <a:pPr algn="ctr" eaLnBrk="1" fontAlgn="auto" hangingPunct="1">
                    <a:spcBef>
                      <a:spcPts val="0"/>
                    </a:spcBef>
                    <a:spcAft>
                      <a:spcPts val="0"/>
                    </a:spcAft>
                    <a:defRPr/>
                  </a:pPr>
                  <a:endParaRPr lang="en-US" altLang="zh-CN" sz="13800" kern="0" dirty="0">
                    <a:solidFill>
                      <a:srgbClr val="EA8B4B"/>
                    </a:solidFill>
                    <a:latin typeface="微软雅黑" panose="020B0503020204020204" charset="-122"/>
                    <a:ea typeface="微软雅黑" panose="020B0503020204020204" charset="-122"/>
                    <a:sym typeface="微软雅黑" panose="020B0503020204020204" charset="-122"/>
                  </a:endParaRPr>
                </a:p>
              </p:txBody>
            </p:sp>
          </p:grpSp>
          <p:grpSp>
            <p:nvGrpSpPr>
              <p:cNvPr id="64527" name="组合 41"/>
              <p:cNvGrpSpPr/>
              <p:nvPr/>
            </p:nvGrpSpPr>
            <p:grpSpPr bwMode="auto">
              <a:xfrm>
                <a:off x="5457825" y="4457312"/>
                <a:ext cx="560388" cy="560387"/>
                <a:chOff x="-45418" y="1281059"/>
                <a:chExt cx="1217871" cy="1217871"/>
              </a:xfrm>
            </p:grpSpPr>
            <p:pic>
              <p:nvPicPr>
                <p:cNvPr id="64536" name="图片 42"/>
                <p:cNvPicPr>
                  <a:picLocks noChangeAspect="1"/>
                </p:cNvPicPr>
                <p:nvPr>
                  <p:custDataLst>
                    <p:tags r:id="rId9"/>
                  </p:custDataLst>
                </p:nvPr>
              </p:nvPicPr>
              <p:blipFill>
                <a:blip r:embed="rId10" cstate="print">
                  <a:extLst>
                    <a:ext uri="{28A0092B-C50C-407E-A947-70E740481C1C}">
                      <a14:useLocalDpi xmlns:a14="http://schemas.microsoft.com/office/drawing/2010/main" val="0"/>
                    </a:ext>
                  </a:extLst>
                </a:blip>
                <a:srcRect/>
                <a:stretch>
                  <a:fillRect/>
                </a:stretch>
              </p:blipFill>
              <p:spPr bwMode="auto">
                <a:xfrm>
                  <a:off x="-45418" y="1281059"/>
                  <a:ext cx="1217871" cy="1217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矩形 43"/>
                <p:cNvSpPr/>
                <p:nvPr>
                  <p:custDataLst>
                    <p:tags r:id="rId11"/>
                  </p:custDataLst>
                </p:nvPr>
              </p:nvSpPr>
              <p:spPr>
                <a:xfrm>
                  <a:off x="171937" y="1522563"/>
                  <a:ext cx="776262" cy="74866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微软雅黑" panose="020B0503020204020204" charset="-122"/>
                    <a:ea typeface="微软雅黑" panose="020B0503020204020204" charset="-122"/>
                    <a:sym typeface="微软雅黑" panose="020B0503020204020204" charset="-122"/>
                  </a:endParaRPr>
                </a:p>
              </p:txBody>
            </p:sp>
            <p:pic>
              <p:nvPicPr>
                <p:cNvPr id="64538" name="图片 45"/>
                <p:cNvPicPr>
                  <a:picLocks noChangeAspect="1"/>
                </p:cNvPicPr>
                <p:nvPr>
                  <p:custDataLst>
                    <p:tags r:id="rId12"/>
                  </p:custDataLst>
                </p:nvPr>
              </p:nvPicPr>
              <p:blipFill>
                <a:blip r:embed="rId13" cstate="print">
                  <a:extLst>
                    <a:ext uri="{28A0092B-C50C-407E-A947-70E740481C1C}">
                      <a14:useLocalDpi xmlns:a14="http://schemas.microsoft.com/office/drawing/2010/main" val="0"/>
                    </a:ext>
                  </a:extLst>
                </a:blip>
                <a:srcRect l="24522" t="29393" r="22025" b="26062"/>
                <a:stretch>
                  <a:fillRect/>
                </a:stretch>
              </p:blipFill>
              <p:spPr bwMode="auto">
                <a:xfrm>
                  <a:off x="149497" y="1523949"/>
                  <a:ext cx="894634" cy="745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64531" name="图片 3"/>
              <p:cNvPicPr>
                <a:picLocks noChangeAspect="1"/>
              </p:cNvPicPr>
              <p:nvPr>
                <p:custDataLst>
                  <p:tags r:id="rId14"/>
                </p:custDataLst>
              </p:nvPr>
            </p:nvPicPr>
            <p:blipFill>
              <a:blip r:embed="rId15" cstate="print">
                <a:extLst>
                  <a:ext uri="{28A0092B-C50C-407E-A947-70E740481C1C}">
                    <a14:useLocalDpi xmlns:a14="http://schemas.microsoft.com/office/drawing/2010/main" val="0"/>
                  </a:ext>
                </a:extLst>
              </a:blip>
              <a:srcRect/>
              <a:stretch>
                <a:fillRect/>
              </a:stretch>
            </p:blipFill>
            <p:spPr bwMode="auto">
              <a:xfrm>
                <a:off x="435790" y="4284248"/>
                <a:ext cx="845076" cy="845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532" name="图片 4"/>
              <p:cNvPicPr>
                <a:picLocks noChangeAspect="1"/>
              </p:cNvPicPr>
              <p:nvPr>
                <p:custDataLst>
                  <p:tags r:id="rId16"/>
                </p:custDataLst>
              </p:nvPr>
            </p:nvPicPr>
            <p:blipFill>
              <a:blip r:embed="rId17" cstate="print">
                <a:extLst>
                  <a:ext uri="{28A0092B-C50C-407E-A947-70E740481C1C}">
                    <a14:useLocalDpi xmlns:a14="http://schemas.microsoft.com/office/drawing/2010/main" val="0"/>
                  </a:ext>
                </a:extLst>
              </a:blip>
              <a:srcRect/>
              <a:stretch>
                <a:fillRect/>
              </a:stretch>
            </p:blipFill>
            <p:spPr bwMode="auto">
              <a:xfrm>
                <a:off x="10044648" y="4282311"/>
                <a:ext cx="929583" cy="929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pic>
        <p:nvPicPr>
          <p:cNvPr id="9" name="图片 8"/>
          <p:cNvPicPr>
            <a:picLocks noChangeAspect="1"/>
          </p:cNvPicPr>
          <p:nvPr/>
        </p:nvPicPr>
        <p:blipFill>
          <a:blip r:embed="rId18"/>
          <a:stretch>
            <a:fillRect/>
          </a:stretch>
        </p:blipFill>
        <p:spPr>
          <a:xfrm>
            <a:off x="231775" y="2168525"/>
            <a:ext cx="1867535" cy="1118235"/>
          </a:xfrm>
          <a:prstGeom prst="rect">
            <a:avLst/>
          </a:prstGeom>
        </p:spPr>
      </p:pic>
      <p:pic>
        <p:nvPicPr>
          <p:cNvPr id="11" name="图片 10"/>
          <p:cNvPicPr>
            <a:picLocks noChangeAspect="1"/>
          </p:cNvPicPr>
          <p:nvPr/>
        </p:nvPicPr>
        <p:blipFill>
          <a:blip r:embed="rId19"/>
          <a:stretch>
            <a:fillRect/>
          </a:stretch>
        </p:blipFill>
        <p:spPr>
          <a:xfrm>
            <a:off x="179070" y="5709285"/>
            <a:ext cx="1891030" cy="1032510"/>
          </a:xfrm>
          <a:prstGeom prst="rect">
            <a:avLst/>
          </a:prstGeom>
        </p:spPr>
      </p:pic>
      <p:sp>
        <p:nvSpPr>
          <p:cNvPr id="12" name="圆角矩形 11"/>
          <p:cNvSpPr/>
          <p:nvPr/>
        </p:nvSpPr>
        <p:spPr>
          <a:xfrm>
            <a:off x="353060" y="3761105"/>
            <a:ext cx="1543050" cy="581660"/>
          </a:xfrm>
          <a:prstGeom prst="roundRect">
            <a:avLst/>
          </a:prstGeom>
          <a:solidFill>
            <a:schemeClr val="accent6">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甜甜的恋爱</a:t>
            </a:r>
            <a:endParaRPr lang="zh-CN" altLang="en-US"/>
          </a:p>
        </p:txBody>
      </p:sp>
      <p:sp>
        <p:nvSpPr>
          <p:cNvPr id="13" name="圆角矩形 12"/>
          <p:cNvSpPr/>
          <p:nvPr/>
        </p:nvSpPr>
        <p:spPr>
          <a:xfrm>
            <a:off x="353060" y="4896485"/>
            <a:ext cx="1543050" cy="581660"/>
          </a:xfrm>
          <a:prstGeom prst="roundRect">
            <a:avLst/>
          </a:prstGeom>
          <a:solidFill>
            <a:schemeClr val="accent6">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牛牛的教授</a:t>
            </a:r>
            <a:endParaRPr lang="zh-CN" altLang="en-US"/>
          </a:p>
        </p:txBody>
      </p:sp>
      <p:pic>
        <p:nvPicPr>
          <p:cNvPr id="14" name="图片 13"/>
          <p:cNvPicPr>
            <a:picLocks noChangeAspect="1"/>
          </p:cNvPicPr>
          <p:nvPr/>
        </p:nvPicPr>
        <p:blipFill>
          <a:blip r:embed="rId20"/>
          <a:stretch>
            <a:fillRect/>
          </a:stretch>
        </p:blipFill>
        <p:spPr>
          <a:xfrm>
            <a:off x="2767330" y="5709285"/>
            <a:ext cx="1680210" cy="956945"/>
          </a:xfrm>
          <a:prstGeom prst="rect">
            <a:avLst/>
          </a:prstGeom>
        </p:spPr>
      </p:pic>
      <p:sp>
        <p:nvSpPr>
          <p:cNvPr id="15" name="圆角矩形 14"/>
          <p:cNvSpPr/>
          <p:nvPr/>
        </p:nvSpPr>
        <p:spPr>
          <a:xfrm>
            <a:off x="2767330" y="4896485"/>
            <a:ext cx="1543050" cy="581660"/>
          </a:xfrm>
          <a:prstGeom prst="roundRect">
            <a:avLst/>
          </a:prstGeom>
          <a:solidFill>
            <a:schemeClr val="accent6">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多多的活动</a:t>
            </a:r>
            <a:endParaRPr lang="zh-CN" altLang="en-US"/>
          </a:p>
        </p:txBody>
      </p:sp>
      <p:pic>
        <p:nvPicPr>
          <p:cNvPr id="16" name="图片 15"/>
          <p:cNvPicPr>
            <a:picLocks noChangeAspect="1"/>
          </p:cNvPicPr>
          <p:nvPr/>
        </p:nvPicPr>
        <p:blipFill>
          <a:blip r:embed="rId21"/>
          <a:stretch>
            <a:fillRect/>
          </a:stretch>
        </p:blipFill>
        <p:spPr>
          <a:xfrm>
            <a:off x="2979420" y="2592705"/>
            <a:ext cx="1255395" cy="834390"/>
          </a:xfrm>
          <a:prstGeom prst="rect">
            <a:avLst/>
          </a:prstGeom>
        </p:spPr>
      </p:pic>
      <p:sp>
        <p:nvSpPr>
          <p:cNvPr id="17" name="圆角矩形 16"/>
          <p:cNvSpPr/>
          <p:nvPr/>
        </p:nvSpPr>
        <p:spPr>
          <a:xfrm>
            <a:off x="2767330" y="3761105"/>
            <a:ext cx="1543050" cy="581660"/>
          </a:xfrm>
          <a:prstGeom prst="roundRect">
            <a:avLst/>
          </a:prstGeom>
          <a:solidFill>
            <a:schemeClr val="accent6">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美美的生活</a:t>
            </a:r>
            <a:endParaRPr lang="zh-CN" altLang="en-US"/>
          </a:p>
        </p:txBody>
      </p:sp>
      <p:pic>
        <p:nvPicPr>
          <p:cNvPr id="25" name="图片 24"/>
          <p:cNvPicPr>
            <a:picLocks noChangeAspect="1"/>
          </p:cNvPicPr>
          <p:nvPr/>
        </p:nvPicPr>
        <p:blipFill>
          <a:blip r:embed="rId22"/>
          <a:stretch>
            <a:fillRect/>
          </a:stretch>
        </p:blipFill>
        <p:spPr>
          <a:xfrm>
            <a:off x="8105140" y="2166620"/>
            <a:ext cx="3338830" cy="1562100"/>
          </a:xfrm>
          <a:prstGeom prst="rect">
            <a:avLst/>
          </a:prstGeom>
        </p:spPr>
      </p:pic>
      <p:pic>
        <p:nvPicPr>
          <p:cNvPr id="26" name="图片 25"/>
          <p:cNvPicPr>
            <a:picLocks noChangeAspect="1"/>
          </p:cNvPicPr>
          <p:nvPr/>
        </p:nvPicPr>
        <p:blipFill>
          <a:blip r:embed="rId23"/>
          <a:stretch>
            <a:fillRect/>
          </a:stretch>
        </p:blipFill>
        <p:spPr>
          <a:xfrm>
            <a:off x="8105140" y="5115560"/>
            <a:ext cx="3338830" cy="1550670"/>
          </a:xfrm>
          <a:prstGeom prst="rect">
            <a:avLst/>
          </a:prstGeom>
        </p:spPr>
      </p:pic>
      <p:sp>
        <p:nvSpPr>
          <p:cNvPr id="27" name="圆角矩形 26"/>
          <p:cNvSpPr/>
          <p:nvPr/>
        </p:nvSpPr>
        <p:spPr>
          <a:xfrm>
            <a:off x="8177530" y="3815080"/>
            <a:ext cx="2985135" cy="471805"/>
          </a:xfrm>
          <a:prstGeom prst="roundRect">
            <a:avLst/>
          </a:prstGeom>
          <a:solidFill>
            <a:schemeClr val="accent6">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卷绩点卷生卷死</a:t>
            </a:r>
            <a:endParaRPr lang="zh-CN" altLang="en-US"/>
          </a:p>
        </p:txBody>
      </p:sp>
      <p:sp>
        <p:nvSpPr>
          <p:cNvPr id="28" name="圆角矩形 27"/>
          <p:cNvSpPr/>
          <p:nvPr/>
        </p:nvSpPr>
        <p:spPr>
          <a:xfrm>
            <a:off x="8177530" y="4410075"/>
            <a:ext cx="2985135" cy="471805"/>
          </a:xfrm>
          <a:prstGeom prst="roundRect">
            <a:avLst/>
          </a:prstGeom>
          <a:solidFill>
            <a:schemeClr val="accent6">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打游戏天昏地暗</a:t>
            </a:r>
            <a:endParaRPr lang="zh-CN" altLang="en-US"/>
          </a:p>
        </p:txBody>
      </p:sp>
      <p:sp>
        <p:nvSpPr>
          <p:cNvPr id="41" name="文本框 40"/>
          <p:cNvSpPr txBox="1"/>
          <p:nvPr/>
        </p:nvSpPr>
        <p:spPr>
          <a:xfrm>
            <a:off x="376555" y="425450"/>
            <a:ext cx="6096000" cy="460375"/>
          </a:xfrm>
          <a:prstGeom prst="rect">
            <a:avLst/>
          </a:prstGeom>
          <a:noFill/>
        </p:spPr>
        <p:txBody>
          <a:bodyPr wrap="square" rtlCol="0" anchor="t">
            <a:spAutoFit/>
          </a:bodyPr>
          <a:p>
            <a:pPr eaLnBrk="1" hangingPunct="1"/>
            <a:r>
              <a:rPr lang="zh-CN" altLang="en-US" sz="3200" b="1" dirty="0">
                <a:solidFill>
                  <a:schemeClr val="tx1"/>
                </a:solidFill>
                <a:latin typeface="微软雅黑" panose="020B0503020204020204" charset="-122"/>
                <a:ea typeface="微软雅黑" panose="020B0503020204020204" charset="-122"/>
                <a:sym typeface="微软雅黑" panose="020B0503020204020204" charset="-122"/>
              </a:rPr>
              <a:t>真正的大学生活</a:t>
            </a:r>
            <a:endParaRPr lang="zh-CN" altLang="en-US" sz="3200" b="1" kern="100" dirty="0">
              <a:solidFill>
                <a:schemeClr val="tx1"/>
              </a:solidFill>
              <a:effectLst/>
              <a:latin typeface="微软雅黑" panose="020B0503020204020204" charset="-122"/>
              <a:ea typeface="微软雅黑" panose="020B0503020204020204" charset="-122"/>
              <a:cs typeface="江城圆体 400W" panose="020B0500000000000000" pitchFamily="34" charset="-122"/>
              <a:sym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p14:dur="70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custDataLst>
              <p:tags r:id="rId1"/>
            </p:custDataLst>
          </p:nvPr>
        </p:nvSpPr>
        <p:spPr>
          <a:xfrm>
            <a:off x="696000" y="394405"/>
            <a:ext cx="10800000" cy="792000"/>
          </a:xfrm>
        </p:spPr>
        <p:txBody>
          <a:bodyPr wrap="square">
            <a:normAutofit/>
          </a:bodyPr>
          <a:lstStyle/>
          <a:p>
            <a:r>
              <a:rPr lang="zh-CN" altLang="en-US" dirty="0"/>
              <a:t>挑战标准答案概念</a:t>
            </a:r>
            <a:endParaRPr lang="zh-CN" altLang="en-US" dirty="0"/>
          </a:p>
        </p:txBody>
      </p:sp>
      <p:grpSp>
        <p:nvGrpSpPr>
          <p:cNvPr id="6" name="组合 5"/>
          <p:cNvGrpSpPr/>
          <p:nvPr>
            <p:custDataLst>
              <p:tags r:id="rId2"/>
            </p:custDataLst>
          </p:nvPr>
        </p:nvGrpSpPr>
        <p:grpSpPr>
          <a:xfrm>
            <a:off x="643255" y="2338070"/>
            <a:ext cx="4824730" cy="2448560"/>
            <a:chOff x="2683" y="2092"/>
            <a:chExt cx="7598" cy="3856"/>
          </a:xfrm>
        </p:grpSpPr>
        <p:sp>
          <p:nvSpPr>
            <p:cNvPr id="3" name="矩形 2"/>
            <p:cNvSpPr/>
            <p:nvPr>
              <p:custDataLst>
                <p:tags r:id="rId3"/>
              </p:custDataLst>
            </p:nvPr>
          </p:nvSpPr>
          <p:spPr>
            <a:xfrm flipV="1">
              <a:off x="2683" y="2092"/>
              <a:ext cx="7598" cy="3856"/>
            </a:xfrm>
            <a:prstGeom prst="rect">
              <a:avLst/>
            </a:prstGeom>
            <a:solidFill>
              <a:schemeClr val="accent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p:cNvSpPr txBox="1"/>
            <p:nvPr>
              <p:custDataLst>
                <p:tags r:id="rId4"/>
              </p:custDataLst>
            </p:nvPr>
          </p:nvSpPr>
          <p:spPr>
            <a:xfrm>
              <a:off x="3563" y="4195"/>
              <a:ext cx="6040" cy="742"/>
            </a:xfrm>
            <a:prstGeom prst="rect">
              <a:avLst/>
            </a:prstGeom>
            <a:noFill/>
          </p:spPr>
          <p:txBody>
            <a:bodyPr wrap="square" lIns="0" tIns="0" rIns="0" bIns="0" rtlCol="0" anchor="b">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indent="0" algn="l" fontAlgn="auto">
                <a:lnSpc>
                  <a:spcPct val="120000"/>
                </a:lnSpc>
                <a:buClr>
                  <a:schemeClr val="accent1"/>
                </a:buClr>
                <a:buSzPct val="70000"/>
              </a:pPr>
              <a:r>
                <a:rPr lang="zh-CN" altLang="en-US" sz="2000" b="1" dirty="0">
                  <a:solidFill>
                    <a:schemeClr val="lt1">
                      <a:lumMod val="100000"/>
                    </a:schemeClr>
                  </a:solidFill>
                  <a:uFillTx/>
                  <a:latin typeface="+mn-ea"/>
                  <a:cs typeface="+mn-ea"/>
                  <a:sym typeface="+mn-ea"/>
                </a:rPr>
                <a:t>标准答案非唯一</a:t>
              </a:r>
              <a:endParaRPr lang="zh-CN" altLang="en-US" sz="2000" b="1" dirty="0">
                <a:solidFill>
                  <a:schemeClr val="lt1">
                    <a:lumMod val="100000"/>
                  </a:schemeClr>
                </a:solidFill>
                <a:uFillTx/>
                <a:latin typeface="+mn-ea"/>
                <a:cs typeface="+mn-ea"/>
                <a:sym typeface="+mn-ea"/>
              </a:endParaRPr>
            </a:p>
          </p:txBody>
        </p:sp>
        <p:sp>
          <p:nvSpPr>
            <p:cNvPr id="5" name="正文"/>
            <p:cNvSpPr txBox="1"/>
            <p:nvPr>
              <p:custDataLst>
                <p:tags r:id="rId5"/>
              </p:custDataLst>
            </p:nvPr>
          </p:nvSpPr>
          <p:spPr>
            <a:xfrm>
              <a:off x="3563" y="2953"/>
              <a:ext cx="6040" cy="994"/>
            </a:xfrm>
            <a:prstGeom prst="rect">
              <a:avLst/>
            </a:prstGeom>
            <a:noFill/>
          </p:spPr>
          <p:txBody>
            <a:bodyPr wrap="square" lIns="0" tIns="0" rIns="0" bIns="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20000"/>
                </a:lnSpc>
              </a:pPr>
              <a:r>
                <a:rPr lang="zh-CN" altLang="en-US" dirty="0">
                  <a:ln>
                    <a:noFill/>
                    <a:prstDash val="sysDot"/>
                  </a:ln>
                  <a:solidFill>
                    <a:schemeClr val="lt1">
                      <a:lumMod val="100000"/>
                    </a:schemeClr>
                  </a:solidFill>
                  <a:uFillTx/>
                  <a:latin typeface="+mn-ea"/>
                  <a:cs typeface="+mn-ea"/>
                  <a:sym typeface="+mn-ea"/>
                </a:rPr>
                <a:t>打破常规，追求个性化发展</a:t>
              </a:r>
              <a:endParaRPr lang="zh-CN" altLang="en-US" dirty="0">
                <a:ln>
                  <a:noFill/>
                  <a:prstDash val="sysDot"/>
                </a:ln>
                <a:solidFill>
                  <a:schemeClr val="lt1">
                    <a:lumMod val="100000"/>
                  </a:schemeClr>
                </a:solidFill>
                <a:uFillTx/>
                <a:latin typeface="+mn-ea"/>
                <a:cs typeface="+mn-ea"/>
                <a:sym typeface="+mn-ea"/>
              </a:endParaRPr>
            </a:p>
          </p:txBody>
        </p:sp>
        <p:sp>
          <p:nvSpPr>
            <p:cNvPr id="2" name="标题"/>
            <p:cNvSpPr txBox="1"/>
            <p:nvPr>
              <p:custDataLst>
                <p:tags r:id="rId6"/>
              </p:custDataLst>
            </p:nvPr>
          </p:nvSpPr>
          <p:spPr>
            <a:xfrm>
              <a:off x="3563" y="2190"/>
              <a:ext cx="6040" cy="742"/>
            </a:xfrm>
            <a:prstGeom prst="rect">
              <a:avLst/>
            </a:prstGeom>
            <a:noFill/>
          </p:spPr>
          <p:txBody>
            <a:bodyPr wrap="square" lIns="0" tIns="0" rIns="0" bIns="0" rtlCol="0" anchor="b">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indent="0" algn="l" fontAlgn="auto">
                <a:lnSpc>
                  <a:spcPct val="120000"/>
                </a:lnSpc>
                <a:buClr>
                  <a:schemeClr val="accent1"/>
                </a:buClr>
                <a:buSzPct val="70000"/>
              </a:pPr>
              <a:r>
                <a:rPr lang="zh-CN" altLang="en-US" sz="2000" b="1" dirty="0">
                  <a:solidFill>
                    <a:schemeClr val="lt1">
                      <a:lumMod val="100000"/>
                    </a:schemeClr>
                  </a:solidFill>
                  <a:uFillTx/>
                  <a:latin typeface="+mn-ea"/>
                  <a:cs typeface="+mn-ea"/>
                  <a:sym typeface="+mn-ea"/>
                </a:rPr>
                <a:t>挑战标准答案</a:t>
              </a:r>
              <a:endParaRPr lang="zh-CN" altLang="en-US" sz="2000" b="1" dirty="0">
                <a:solidFill>
                  <a:schemeClr val="lt1">
                    <a:lumMod val="100000"/>
                  </a:schemeClr>
                </a:solidFill>
                <a:uFillTx/>
                <a:latin typeface="+mn-ea"/>
                <a:cs typeface="+mn-ea"/>
                <a:sym typeface="+mn-ea"/>
              </a:endParaRPr>
            </a:p>
          </p:txBody>
        </p:sp>
        <p:cxnSp>
          <p:nvCxnSpPr>
            <p:cNvPr id="8" name="直接连接符 7"/>
            <p:cNvCxnSpPr/>
            <p:nvPr>
              <p:custDataLst>
                <p:tags r:id="rId7"/>
              </p:custDataLst>
            </p:nvPr>
          </p:nvCxnSpPr>
          <p:spPr>
            <a:xfrm>
              <a:off x="3563" y="4010"/>
              <a:ext cx="1134" cy="0"/>
            </a:xfrm>
            <a:prstGeom prst="line">
              <a:avLst/>
            </a:prstGeom>
            <a:ln>
              <a:solidFill>
                <a:schemeClr val="lt1">
                  <a:lumMod val="100000"/>
                </a:schemeClr>
              </a:solidFill>
            </a:ln>
          </p:spPr>
          <p:style>
            <a:lnRef idx="1">
              <a:schemeClr val="accent1"/>
            </a:lnRef>
            <a:fillRef idx="0">
              <a:schemeClr val="accent1"/>
            </a:fillRef>
            <a:effectRef idx="0">
              <a:schemeClr val="accent1"/>
            </a:effectRef>
            <a:fontRef idx="minor">
              <a:schemeClr val="tx1"/>
            </a:fontRef>
          </p:style>
        </p:cxnSp>
        <p:sp>
          <p:nvSpPr>
            <p:cNvPr id="11" name="正文"/>
            <p:cNvSpPr txBox="1"/>
            <p:nvPr>
              <p:custDataLst>
                <p:tags r:id="rId8"/>
              </p:custDataLst>
            </p:nvPr>
          </p:nvSpPr>
          <p:spPr>
            <a:xfrm>
              <a:off x="3563" y="4937"/>
              <a:ext cx="6040" cy="913"/>
            </a:xfrm>
            <a:prstGeom prst="rect">
              <a:avLst/>
            </a:prstGeom>
            <a:noFill/>
          </p:spPr>
          <p:txBody>
            <a:bodyPr wrap="square" lIns="0" tIns="0" rIns="0" bIns="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20000"/>
                </a:lnSpc>
              </a:pPr>
              <a:r>
                <a:rPr lang="zh-CN" altLang="en-US" dirty="0">
                  <a:ln>
                    <a:noFill/>
                    <a:prstDash val="sysDot"/>
                  </a:ln>
                  <a:solidFill>
                    <a:schemeClr val="lt1">
                      <a:lumMod val="100000"/>
                    </a:schemeClr>
                  </a:solidFill>
                  <a:uFillTx/>
                  <a:latin typeface="+mn-ea"/>
                  <a:cs typeface="+mn-ea"/>
                  <a:sym typeface="+mn-ea"/>
                </a:rPr>
                <a:t>标准答案并非适用于每个人，条条大路通罗马</a:t>
              </a:r>
              <a:endParaRPr lang="zh-CN" altLang="en-US" dirty="0">
                <a:ln>
                  <a:noFill/>
                  <a:prstDash val="sysDot"/>
                </a:ln>
                <a:solidFill>
                  <a:schemeClr val="lt1">
                    <a:lumMod val="100000"/>
                  </a:schemeClr>
                </a:solidFill>
                <a:uFillTx/>
                <a:latin typeface="+mn-ea"/>
                <a:cs typeface="+mn-ea"/>
                <a:sym typeface="+mn-ea"/>
              </a:endParaRPr>
            </a:p>
          </p:txBody>
        </p:sp>
      </p:grpSp>
      <p:pic>
        <p:nvPicPr>
          <p:cNvPr id="4" name="图片 3"/>
          <p:cNvPicPr>
            <a:picLocks noChangeAspect="1"/>
          </p:cNvPicPr>
          <p:nvPr/>
        </p:nvPicPr>
        <p:blipFill>
          <a:blip r:embed="rId9"/>
          <a:stretch>
            <a:fillRect/>
          </a:stretch>
        </p:blipFill>
        <p:spPr>
          <a:xfrm>
            <a:off x="6096000" y="705485"/>
            <a:ext cx="5776595" cy="5876290"/>
          </a:xfrm>
          <a:prstGeom prst="rect">
            <a:avLst/>
          </a:prstGeom>
        </p:spPr>
      </p:pic>
    </p:spTree>
    <p:custDataLst>
      <p:tags r:id="rId10"/>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核心理念：自我认知与目标设定</a:t>
            </a:r>
            <a:endParaRPr lang="zh-CN" altLang="en-US"/>
          </a:p>
        </p:txBody>
      </p:sp>
      <p:sp>
        <p:nvSpPr>
          <p:cNvPr id="6" name="节编号"/>
          <p:cNvSpPr>
            <a:spLocks noGrp="1"/>
          </p:cNvSpPr>
          <p:nvPr>
            <p:ph type="body" sz="quarter" idx="13"/>
            <p:custDataLst>
              <p:tags r:id="rId2"/>
            </p:custDataLst>
          </p:nvPr>
        </p:nvSpPr>
        <p:spPr/>
        <p:txBody>
          <a:bodyPr>
            <a:normAutofit/>
          </a:bodyPr>
          <a:lstStyle/>
          <a:p>
            <a:r>
              <a:rPr lang="zh-CN" altLang="en-US"/>
              <a:t>02</a:t>
            </a: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data/temp/892ad700-7c03-11ef-88d9-8ec923a8bb4f.jpg@base@tag=imgScale&amp;m=1&amp;w=1153&amp;h=1153&amp;q=95892ad700-7c03-11ef-88d9-8ec923a8bb4f"/>
          <p:cNvPicPr>
            <a:picLocks noChangeAspect="1"/>
          </p:cNvPicPr>
          <p:nvPr>
            <p:custDataLst>
              <p:tags r:id="rId1"/>
            </p:custDataLst>
          </p:nvPr>
        </p:nvPicPr>
        <p:blipFill rotWithShape="1">
          <a:blip r:embed="rId2"/>
          <a:srcRect l="19647" r="13588"/>
          <a:stretch>
            <a:fillRect/>
          </a:stretch>
        </p:blipFill>
        <p:spPr>
          <a:xfrm>
            <a:off x="1297576" y="1722243"/>
            <a:ext cx="4153655" cy="4153655"/>
          </a:xfrm>
          <a:custGeom>
            <a:avLst/>
            <a:gdLst>
              <a:gd name="connsiteX0" fmla="*/ 2289799 w 4579598"/>
              <a:gd name="connsiteY0" fmla="*/ 0 h 4579598"/>
              <a:gd name="connsiteX1" fmla="*/ 4579598 w 4579598"/>
              <a:gd name="connsiteY1" fmla="*/ 2289799 h 4579598"/>
              <a:gd name="connsiteX2" fmla="*/ 2289799 w 4579598"/>
              <a:gd name="connsiteY2" fmla="*/ 4579598 h 4579598"/>
              <a:gd name="connsiteX3" fmla="*/ 0 w 4579598"/>
              <a:gd name="connsiteY3" fmla="*/ 2289799 h 4579598"/>
              <a:gd name="connsiteX4" fmla="*/ 2289799 w 4579598"/>
              <a:gd name="connsiteY4" fmla="*/ 0 h 4579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9598" h="4579598">
                <a:moveTo>
                  <a:pt x="2289799" y="0"/>
                </a:moveTo>
                <a:cubicBezTo>
                  <a:pt x="3554420" y="0"/>
                  <a:pt x="4579598" y="1025178"/>
                  <a:pt x="4579598" y="2289799"/>
                </a:cubicBezTo>
                <a:cubicBezTo>
                  <a:pt x="4579598" y="3554420"/>
                  <a:pt x="3554420" y="4579598"/>
                  <a:pt x="2289799" y="4579598"/>
                </a:cubicBezTo>
                <a:cubicBezTo>
                  <a:pt x="1025178" y="4579598"/>
                  <a:pt x="0" y="3554420"/>
                  <a:pt x="0" y="2289799"/>
                </a:cubicBezTo>
                <a:cubicBezTo>
                  <a:pt x="0" y="1025178"/>
                  <a:pt x="1025178" y="0"/>
                  <a:pt x="2289799" y="0"/>
                </a:cubicBezTo>
                <a:close/>
              </a:path>
            </a:pathLst>
          </a:custGeom>
          <a:ln w="9525" cap="flat" cmpd="sng" algn="ctr">
            <a:solidFill>
              <a:schemeClr val="dk1">
                <a:lumMod val="40000"/>
                <a:lumOff val="60000"/>
                <a:alpha val="50000"/>
              </a:schemeClr>
            </a:solidFill>
            <a:prstDash val="solid"/>
            <a:round/>
            <a:headEnd type="none" w="med" len="med"/>
            <a:tailEnd type="none" w="med" len="med"/>
          </a:ln>
        </p:spPr>
      </p:pic>
      <p:sp>
        <p:nvSpPr>
          <p:cNvPr id="4" name="标题 3"/>
          <p:cNvSpPr>
            <a:spLocks noGrp="1"/>
          </p:cNvSpPr>
          <p:nvPr>
            <p:ph type="title"/>
            <p:custDataLst>
              <p:tags r:id="rId3"/>
            </p:custDataLst>
          </p:nvPr>
        </p:nvSpPr>
        <p:spPr/>
        <p:txBody>
          <a:bodyPr/>
          <a:lstStyle/>
          <a:p>
            <a:r>
              <a:rPr lang="zh-CN" altLang="en-US"/>
              <a:t>思考大学后的人生目标</a:t>
            </a:r>
            <a:endParaRPr lang="zh-CN" altLang="en-US"/>
          </a:p>
        </p:txBody>
      </p:sp>
      <p:sp>
        <p:nvSpPr>
          <p:cNvPr id="2" name="矩形 1"/>
          <p:cNvSpPr/>
          <p:nvPr>
            <p:custDataLst>
              <p:tags r:id="rId4"/>
            </p:custDataLst>
          </p:nvPr>
        </p:nvSpPr>
        <p:spPr>
          <a:xfrm>
            <a:off x="6094859" y="2936429"/>
            <a:ext cx="5256686" cy="858988"/>
          </a:xfrm>
          <a:prstGeom prst="rect">
            <a:avLst/>
          </a:prstGeom>
          <a:noFill/>
          <a:ln>
            <a:noFill/>
          </a:ln>
        </p:spPr>
        <p:txBody>
          <a:bodyPr wrap="square" lIns="360000" tIns="0" rIns="0" bIns="0" rtlCol="0" anchor="t" anchorCtr="0">
            <a:noAutofit/>
          </a:bodyPr>
          <a:p>
            <a:pPr>
              <a:lnSpc>
                <a:spcPct val="150000"/>
              </a:lnSpc>
              <a:spcBef>
                <a:spcPct val="0"/>
              </a:spcBef>
              <a:spcAft>
                <a:spcPct val="0"/>
              </a:spcAft>
            </a:pPr>
            <a:r>
              <a:rPr lang="zh-CN" altLang="en-US" dirty="0">
                <a:ln>
                  <a:noFill/>
                  <a:prstDash val="sysDot"/>
                </a:ln>
                <a:solidFill>
                  <a:schemeClr val="tx1">
                    <a:lumMod val="85000"/>
                    <a:lumOff val="15000"/>
                  </a:schemeClr>
                </a:solidFill>
                <a:latin typeface="+mn-ea"/>
                <a:cs typeface="+mn-ea"/>
              </a:rPr>
              <a:t>思考大学后想成为什么样的人</a:t>
            </a:r>
            <a:endParaRPr lang="zh-CN" altLang="en-US" dirty="0">
              <a:ln>
                <a:noFill/>
                <a:prstDash val="sysDot"/>
              </a:ln>
              <a:solidFill>
                <a:schemeClr val="tx1">
                  <a:lumMod val="85000"/>
                  <a:lumOff val="15000"/>
                </a:schemeClr>
              </a:solidFill>
              <a:latin typeface="+mn-ea"/>
              <a:cs typeface="+mn-ea"/>
            </a:endParaRPr>
          </a:p>
        </p:txBody>
      </p:sp>
      <p:sp>
        <p:nvSpPr>
          <p:cNvPr id="3" name="矩形 2"/>
          <p:cNvSpPr/>
          <p:nvPr>
            <p:custDataLst>
              <p:tags r:id="rId5"/>
            </p:custDataLst>
          </p:nvPr>
        </p:nvSpPr>
        <p:spPr>
          <a:xfrm>
            <a:off x="6097399" y="2425187"/>
            <a:ext cx="5256686" cy="471351"/>
          </a:xfrm>
          <a:prstGeom prst="rect">
            <a:avLst/>
          </a:prstGeom>
          <a:noFill/>
          <a:ln>
            <a:noFill/>
          </a:ln>
        </p:spPr>
        <p:txBody>
          <a:bodyPr wrap="square" lIns="0" tIns="0" rIns="0" bIns="0" rtlCol="0" anchor="b">
            <a:noAutofit/>
          </a:bodyPr>
          <a:p>
            <a:pPr marL="342900" indent="-342900">
              <a:spcBef>
                <a:spcPct val="0"/>
              </a:spcBef>
              <a:spcAft>
                <a:spcPct val="0"/>
              </a:spcAft>
              <a:buClr>
                <a:schemeClr val="accent1"/>
              </a:buClr>
              <a:buSzPct val="70000"/>
              <a:buFont typeface="Wingdings" panose="05000000000000000000" pitchFamily="2" charset="2"/>
              <a:buChar char="l"/>
            </a:pPr>
            <a:r>
              <a:rPr lang="zh-CN" altLang="en-US" sz="2400" b="1" dirty="0">
                <a:solidFill>
                  <a:schemeClr val="accent1"/>
                </a:solidFill>
                <a:latin typeface="+mn-ea"/>
                <a:cs typeface="+mn-ea"/>
              </a:rPr>
              <a:t>明确人生目标</a:t>
            </a:r>
            <a:endParaRPr lang="zh-CN" altLang="en-US" sz="2400" b="1" dirty="0">
              <a:solidFill>
                <a:schemeClr val="accent1"/>
              </a:solidFill>
              <a:latin typeface="+mn-ea"/>
              <a:cs typeface="+mn-ea"/>
            </a:endParaRPr>
          </a:p>
        </p:txBody>
      </p:sp>
      <p:sp>
        <p:nvSpPr>
          <p:cNvPr id="11" name="矩形 10"/>
          <p:cNvSpPr/>
          <p:nvPr>
            <p:custDataLst>
              <p:tags r:id="rId6"/>
            </p:custDataLst>
          </p:nvPr>
        </p:nvSpPr>
        <p:spPr>
          <a:xfrm>
            <a:off x="6094859" y="4528582"/>
            <a:ext cx="5256686" cy="858988"/>
          </a:xfrm>
          <a:prstGeom prst="rect">
            <a:avLst/>
          </a:prstGeom>
          <a:noFill/>
          <a:ln>
            <a:noFill/>
          </a:ln>
        </p:spPr>
        <p:txBody>
          <a:bodyPr wrap="square" lIns="360000" tIns="0" rIns="0" bIns="0" rtlCol="0" anchor="t" anchorCtr="0">
            <a:noAutofit/>
          </a:bodyPr>
          <a:p>
            <a:pPr>
              <a:lnSpc>
                <a:spcPct val="150000"/>
              </a:lnSpc>
              <a:spcBef>
                <a:spcPct val="0"/>
              </a:spcBef>
              <a:spcAft>
                <a:spcPct val="0"/>
              </a:spcAft>
            </a:pPr>
            <a:r>
              <a:rPr lang="zh-CN" altLang="en-US">
                <a:ln>
                  <a:noFill/>
                  <a:prstDash val="sysDot"/>
                </a:ln>
                <a:solidFill>
                  <a:schemeClr val="tx1">
                    <a:lumMod val="85000"/>
                    <a:lumOff val="15000"/>
                  </a:schemeClr>
                </a:solidFill>
                <a:latin typeface="+mn-ea"/>
                <a:cs typeface="+mn-ea"/>
              </a:rPr>
              <a:t>大学的出路不应该只有保研一条</a:t>
            </a:r>
            <a:endParaRPr lang="zh-CN" altLang="en-US">
              <a:ln>
                <a:noFill/>
                <a:prstDash val="sysDot"/>
              </a:ln>
              <a:solidFill>
                <a:schemeClr val="tx1">
                  <a:lumMod val="85000"/>
                  <a:lumOff val="15000"/>
                </a:schemeClr>
              </a:solidFill>
              <a:latin typeface="+mn-ea"/>
              <a:cs typeface="+mn-ea"/>
            </a:endParaRPr>
          </a:p>
          <a:p>
            <a:pPr>
              <a:lnSpc>
                <a:spcPct val="150000"/>
              </a:lnSpc>
              <a:spcBef>
                <a:spcPct val="0"/>
              </a:spcBef>
              <a:spcAft>
                <a:spcPct val="0"/>
              </a:spcAft>
            </a:pPr>
            <a:r>
              <a:rPr lang="zh-CN" altLang="en-US">
                <a:ln>
                  <a:noFill/>
                  <a:prstDash val="sysDot"/>
                </a:ln>
                <a:solidFill>
                  <a:schemeClr val="tx1">
                    <a:lumMod val="85000"/>
                    <a:lumOff val="15000"/>
                  </a:schemeClr>
                </a:solidFill>
                <a:latin typeface="+mn-ea"/>
                <a:cs typeface="+mn-ea"/>
              </a:rPr>
              <a:t>保研，考研，出国，就业，躺平啃老</a:t>
            </a:r>
            <a:endParaRPr lang="zh-CN" altLang="en-US">
              <a:ln>
                <a:noFill/>
                <a:prstDash val="sysDot"/>
              </a:ln>
              <a:solidFill>
                <a:schemeClr val="tx1">
                  <a:lumMod val="85000"/>
                  <a:lumOff val="15000"/>
                </a:schemeClr>
              </a:solidFill>
              <a:latin typeface="+mn-ea"/>
              <a:cs typeface="+mn-ea"/>
            </a:endParaRPr>
          </a:p>
        </p:txBody>
      </p:sp>
      <p:sp>
        <p:nvSpPr>
          <p:cNvPr id="12" name="矩形 11"/>
          <p:cNvSpPr/>
          <p:nvPr>
            <p:custDataLst>
              <p:tags r:id="rId7"/>
            </p:custDataLst>
          </p:nvPr>
        </p:nvSpPr>
        <p:spPr>
          <a:xfrm>
            <a:off x="6094859" y="4021151"/>
            <a:ext cx="5256686" cy="471351"/>
          </a:xfrm>
          <a:prstGeom prst="rect">
            <a:avLst/>
          </a:prstGeom>
          <a:noFill/>
          <a:ln>
            <a:noFill/>
          </a:ln>
        </p:spPr>
        <p:txBody>
          <a:bodyPr wrap="square" lIns="0" tIns="0" rIns="0" bIns="0" rtlCol="0" anchor="b">
            <a:noAutofit/>
          </a:bodyPr>
          <a:p>
            <a:pPr marL="342900" indent="-342900">
              <a:spcBef>
                <a:spcPct val="0"/>
              </a:spcBef>
              <a:spcAft>
                <a:spcPct val="0"/>
              </a:spcAft>
              <a:buClr>
                <a:schemeClr val="accent1"/>
              </a:buClr>
              <a:buSzPct val="70000"/>
              <a:buFont typeface="Wingdings" panose="05000000000000000000" pitchFamily="2" charset="2"/>
              <a:buChar char="l"/>
            </a:pPr>
            <a:r>
              <a:rPr lang="zh-CN" altLang="en-US" sz="2400" b="1">
                <a:solidFill>
                  <a:schemeClr val="accent1"/>
                </a:solidFill>
                <a:latin typeface="+mn-ea"/>
                <a:cs typeface="+mn-ea"/>
              </a:rPr>
              <a:t>个性化发展</a:t>
            </a:r>
            <a:endParaRPr lang="zh-CN" altLang="en-US" sz="2400" b="1">
              <a:solidFill>
                <a:schemeClr val="accent1"/>
              </a:solidFill>
              <a:latin typeface="+mn-ea"/>
              <a:cs typeface="+mn-ea"/>
            </a:endParaRPr>
          </a:p>
        </p:txBody>
      </p:sp>
    </p:spTree>
    <p:custDataLst>
      <p:tags r:id="rId8"/>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p:txBody>
          <a:bodyPr/>
          <a:lstStyle/>
          <a:p>
            <a:r>
              <a:rPr lang="zh-CN" altLang="en-US"/>
              <a:t>根据目标制定大学规划</a:t>
            </a:r>
            <a:endParaRPr lang="zh-CN" altLang="en-US"/>
          </a:p>
        </p:txBody>
      </p:sp>
      <p:sp>
        <p:nvSpPr>
          <p:cNvPr id="2" name="矩形 1"/>
          <p:cNvSpPr/>
          <p:nvPr>
            <p:custDataLst>
              <p:tags r:id="rId2"/>
            </p:custDataLst>
          </p:nvPr>
        </p:nvSpPr>
        <p:spPr>
          <a:xfrm>
            <a:off x="695960" y="1416050"/>
            <a:ext cx="5041265" cy="5215255"/>
          </a:xfrm>
          <a:prstGeom prst="rect">
            <a:avLst/>
          </a:prstGeom>
          <a:solidFill>
            <a:schemeClr val="tx1">
              <a:lumMod val="40000"/>
              <a:lumOff val="60000"/>
              <a:alpha val="15000"/>
            </a:schemeClr>
          </a:solidFill>
          <a:ln w="9525">
            <a:solidFill>
              <a:schemeClr val="tx1">
                <a:lumMod val="40000"/>
                <a:lumOff val="60000"/>
                <a:alpha val="20000"/>
              </a:schemeClr>
            </a:solidFill>
          </a:ln>
          <a:effectLst/>
        </p:spPr>
        <p:style>
          <a:lnRef idx="2">
            <a:schemeClr val="accent1">
              <a:lumMod val="75000"/>
            </a:schemeClr>
          </a:lnRef>
          <a:fillRef idx="1">
            <a:schemeClr val="accent1"/>
          </a:fillRef>
          <a:effectRef idx="0">
            <a:srgbClr val="FFFFFF"/>
          </a:effectRef>
          <a:fontRef idx="minor">
            <a:schemeClr val="lt1"/>
          </a:fontRef>
        </p:style>
        <p:txBody>
          <a:bodyPr rtlCol="0" anchor="ctr">
            <a:normAutofit/>
          </a:bodyPr>
          <a:p>
            <a:pPr algn="ctr"/>
            <a:endParaRPr lang="zh-CN" altLang="en-US">
              <a:solidFill>
                <a:schemeClr val="bg1"/>
              </a:solidFill>
              <a:latin typeface="+mn-ea"/>
              <a:sym typeface="MiSans Normal" panose="00000500000000000000" charset="-122"/>
            </a:endParaRPr>
          </a:p>
        </p:txBody>
      </p:sp>
      <p:pic>
        <p:nvPicPr>
          <p:cNvPr id="4" name="图片 3" descr="/data/temp/88e3a6f6-7c03-11ef-9e27-d2475c0c5b67.jpg@base@tag=imgScale&amp;m=1&amp;w=1399&amp;h=817&amp;q=9588e3a6f6-7c03-11ef-9e27-d2475c0c5b67"/>
          <p:cNvPicPr>
            <a:picLocks noChangeAspect="1"/>
          </p:cNvPicPr>
          <p:nvPr>
            <p:custDataLst>
              <p:tags r:id="rId3"/>
            </p:custDataLst>
          </p:nvPr>
        </p:nvPicPr>
        <p:blipFill rotWithShape="1">
          <a:blip r:embed="rId4"/>
          <a:srcRect t="12508"/>
          <a:stretch>
            <a:fillRect/>
          </a:stretch>
        </p:blipFill>
        <p:spPr>
          <a:xfrm>
            <a:off x="696595" y="1416050"/>
            <a:ext cx="5040630" cy="2797175"/>
          </a:xfrm>
          <a:custGeom>
            <a:avLst/>
            <a:gdLst/>
            <a:ahLst/>
            <a:cxnLst>
              <a:cxn ang="3">
                <a:pos x="hc" y="t"/>
              </a:cxn>
              <a:cxn ang="cd2">
                <a:pos x="l" y="vc"/>
              </a:cxn>
              <a:cxn ang="cd4">
                <a:pos x="hc" y="b"/>
              </a:cxn>
              <a:cxn ang="0">
                <a:pos x="r" y="vc"/>
              </a:cxn>
            </a:cxnLst>
            <a:rect l="l" t="t" r="r" b="b"/>
            <a:pathLst>
              <a:path w="3402" h="2926">
                <a:moveTo>
                  <a:pt x="0" y="0"/>
                </a:moveTo>
                <a:lnTo>
                  <a:pt x="3402" y="0"/>
                </a:lnTo>
                <a:lnTo>
                  <a:pt x="3402" y="2926"/>
                </a:lnTo>
                <a:lnTo>
                  <a:pt x="0" y="2926"/>
                </a:lnTo>
                <a:lnTo>
                  <a:pt x="0" y="0"/>
                </a:lnTo>
                <a:close/>
              </a:path>
            </a:pathLst>
          </a:custGeom>
          <a:solidFill>
            <a:schemeClr val="accent1">
              <a:alpha val="15000"/>
            </a:schemeClr>
          </a:solidFill>
          <a:ln w="3175" cap="flat" cmpd="sng" algn="ctr">
            <a:solidFill>
              <a:schemeClr val="tx1">
                <a:lumMod val="40000"/>
                <a:lumOff val="60000"/>
                <a:alpha val="20000"/>
              </a:schemeClr>
            </a:solidFill>
            <a:prstDash val="solid"/>
            <a:round/>
            <a:headEnd type="none" w="med" len="med"/>
            <a:tailEnd type="none" w="med" len="med"/>
          </a:ln>
        </p:spPr>
      </p:pic>
      <p:sp>
        <p:nvSpPr>
          <p:cNvPr id="5" name="矩形 4"/>
          <p:cNvSpPr/>
          <p:nvPr>
            <p:custDataLst>
              <p:tags r:id="rId5"/>
            </p:custDataLst>
          </p:nvPr>
        </p:nvSpPr>
        <p:spPr>
          <a:xfrm>
            <a:off x="1066242" y="4388149"/>
            <a:ext cx="4173296" cy="520188"/>
          </a:xfrm>
          <a:prstGeom prst="rect">
            <a:avLst/>
          </a:prstGeom>
          <a:noFill/>
        </p:spPr>
        <p:txBody>
          <a:bodyPr wrap="square" lIns="0" tIns="0" rIns="0" bIns="0" rtlCol="0" anchor="ctr" anchorCtr="0">
            <a:noAutofit/>
          </a:bodyPr>
          <a:p>
            <a:pPr>
              <a:spcBef>
                <a:spcPct val="0"/>
              </a:spcBef>
              <a:spcAft>
                <a:spcPct val="0"/>
              </a:spcAft>
            </a:pPr>
            <a:r>
              <a:rPr lang="zh-CN" altLang="en-US" sz="2400" b="1" dirty="0">
                <a:solidFill>
                  <a:schemeClr val="tx1">
                    <a:lumMod val="85000"/>
                    <a:lumOff val="15000"/>
                  </a:schemeClr>
                </a:solidFill>
                <a:latin typeface="+mn-ea"/>
                <a:cs typeface="+mn-ea"/>
              </a:rPr>
              <a:t>制定大学规划</a:t>
            </a:r>
            <a:endParaRPr lang="zh-CN" altLang="en-US" sz="2400" b="1" dirty="0">
              <a:solidFill>
                <a:schemeClr val="tx1">
                  <a:lumMod val="85000"/>
                  <a:lumOff val="15000"/>
                </a:schemeClr>
              </a:solidFill>
              <a:latin typeface="+mn-ea"/>
              <a:cs typeface="+mn-ea"/>
            </a:endParaRPr>
          </a:p>
        </p:txBody>
      </p:sp>
      <p:sp>
        <p:nvSpPr>
          <p:cNvPr id="9" name="矩形 8"/>
          <p:cNvSpPr/>
          <p:nvPr>
            <p:custDataLst>
              <p:tags r:id="rId6"/>
            </p:custDataLst>
          </p:nvPr>
        </p:nvSpPr>
        <p:spPr>
          <a:xfrm>
            <a:off x="1043305" y="4908550"/>
            <a:ext cx="4345940" cy="1627505"/>
          </a:xfrm>
          <a:prstGeom prst="rect">
            <a:avLst/>
          </a:prstGeom>
          <a:noFill/>
        </p:spPr>
        <p:txBody>
          <a:bodyPr wrap="square" lIns="0" tIns="0" rIns="0" bIns="0" rtlCol="0" anchor="t" anchorCtr="0">
            <a:noAutofit/>
          </a:bodyPr>
          <a:p>
            <a:pPr algn="just">
              <a:lnSpc>
                <a:spcPct val="150000"/>
              </a:lnSpc>
              <a:spcBef>
                <a:spcPct val="0"/>
              </a:spcBef>
              <a:spcAft>
                <a:spcPct val="0"/>
              </a:spcAft>
            </a:pPr>
            <a:r>
              <a:rPr lang="zh-CN" altLang="en-US" dirty="0">
                <a:solidFill>
                  <a:schemeClr val="tx1">
                    <a:lumMod val="85000"/>
                    <a:lumOff val="15000"/>
                  </a:schemeClr>
                </a:solidFill>
                <a:latin typeface="+mn-ea"/>
                <a:cs typeface="+mn-ea"/>
              </a:rPr>
              <a:t>对于保研：保研的渠道有哪些？条件是什么</a:t>
            </a:r>
            <a:endParaRPr lang="zh-CN" altLang="en-US" dirty="0">
              <a:solidFill>
                <a:schemeClr val="tx1">
                  <a:lumMod val="85000"/>
                  <a:lumOff val="15000"/>
                </a:schemeClr>
              </a:solidFill>
              <a:latin typeface="+mn-ea"/>
              <a:cs typeface="+mn-ea"/>
            </a:endParaRPr>
          </a:p>
          <a:p>
            <a:pPr algn="just">
              <a:lnSpc>
                <a:spcPct val="150000"/>
              </a:lnSpc>
              <a:spcBef>
                <a:spcPct val="0"/>
              </a:spcBef>
              <a:spcAft>
                <a:spcPct val="0"/>
              </a:spcAft>
            </a:pPr>
            <a:r>
              <a:rPr lang="zh-CN" altLang="en-US" dirty="0">
                <a:solidFill>
                  <a:schemeClr val="tx1">
                    <a:lumMod val="85000"/>
                    <a:lumOff val="15000"/>
                  </a:schemeClr>
                </a:solidFill>
                <a:latin typeface="+mn-ea"/>
                <a:cs typeface="+mn-ea"/>
              </a:rPr>
              <a:t>对于出国：现在还能去哪些国家？</a:t>
            </a:r>
            <a:r>
              <a:rPr lang="en-US" altLang="zh-CN" dirty="0">
                <a:solidFill>
                  <a:schemeClr val="tx1">
                    <a:lumMod val="85000"/>
                    <a:lumOff val="15000"/>
                  </a:schemeClr>
                </a:solidFill>
                <a:latin typeface="+mn-ea"/>
                <a:cs typeface="+mn-ea"/>
              </a:rPr>
              <a:t>GPA</a:t>
            </a:r>
            <a:r>
              <a:rPr lang="zh-CN" altLang="en-US" dirty="0">
                <a:solidFill>
                  <a:schemeClr val="tx1">
                    <a:lumMod val="85000"/>
                    <a:lumOff val="15000"/>
                  </a:schemeClr>
                </a:solidFill>
                <a:latin typeface="+mn-ea"/>
                <a:ea typeface="宋体" panose="02010600030101010101" pitchFamily="2" charset="-122"/>
                <a:cs typeface="+mn-ea"/>
              </a:rPr>
              <a:t>和科研哪个更重要</a:t>
            </a:r>
            <a:endParaRPr lang="zh-CN" altLang="en-US" dirty="0">
              <a:solidFill>
                <a:schemeClr val="tx1">
                  <a:lumMod val="85000"/>
                  <a:lumOff val="15000"/>
                </a:schemeClr>
              </a:solidFill>
              <a:latin typeface="+mn-ea"/>
              <a:ea typeface="宋体" panose="02010600030101010101" pitchFamily="2" charset="-122"/>
              <a:cs typeface="+mn-ea"/>
            </a:endParaRPr>
          </a:p>
          <a:p>
            <a:pPr algn="just">
              <a:lnSpc>
                <a:spcPct val="150000"/>
              </a:lnSpc>
              <a:spcBef>
                <a:spcPct val="0"/>
              </a:spcBef>
              <a:spcAft>
                <a:spcPct val="0"/>
              </a:spcAft>
            </a:pPr>
            <a:r>
              <a:rPr lang="zh-CN" altLang="en-US" dirty="0">
                <a:solidFill>
                  <a:schemeClr val="tx1">
                    <a:lumMod val="85000"/>
                    <a:lumOff val="15000"/>
                  </a:schemeClr>
                </a:solidFill>
                <a:latin typeface="+mn-ea"/>
                <a:ea typeface="宋体" panose="02010600030101010101" pitchFamily="2" charset="-122"/>
                <a:cs typeface="+mn-ea"/>
              </a:rPr>
              <a:t>对于工作：我需要掌握什么技能</a:t>
            </a:r>
            <a:endParaRPr lang="zh-CN" altLang="en-US" dirty="0">
              <a:solidFill>
                <a:schemeClr val="tx1">
                  <a:lumMod val="85000"/>
                  <a:lumOff val="15000"/>
                </a:schemeClr>
              </a:solidFill>
              <a:latin typeface="+mn-ea"/>
              <a:ea typeface="宋体" panose="02010600030101010101" pitchFamily="2" charset="-122"/>
              <a:cs typeface="+mn-ea"/>
            </a:endParaRPr>
          </a:p>
        </p:txBody>
      </p:sp>
      <p:sp>
        <p:nvSpPr>
          <p:cNvPr id="19" name="矩形 18"/>
          <p:cNvSpPr/>
          <p:nvPr>
            <p:custDataLst>
              <p:tags r:id="rId7"/>
            </p:custDataLst>
          </p:nvPr>
        </p:nvSpPr>
        <p:spPr>
          <a:xfrm>
            <a:off x="6456045" y="1416050"/>
            <a:ext cx="5040630" cy="5215255"/>
          </a:xfrm>
          <a:prstGeom prst="rect">
            <a:avLst/>
          </a:prstGeom>
          <a:solidFill>
            <a:schemeClr val="accent1"/>
          </a:solidFill>
          <a:ln w="9525">
            <a:solidFill>
              <a:schemeClr val="accent1">
                <a:alpha val="50000"/>
              </a:schemeClr>
            </a:solidFill>
          </a:ln>
          <a:effectLst/>
        </p:spPr>
        <p:style>
          <a:lnRef idx="2">
            <a:schemeClr val="accent1">
              <a:lumMod val="75000"/>
            </a:schemeClr>
          </a:lnRef>
          <a:fillRef idx="1">
            <a:schemeClr val="accent1"/>
          </a:fillRef>
          <a:effectRef idx="0">
            <a:srgbClr val="FFFFFF"/>
          </a:effectRef>
          <a:fontRef idx="minor">
            <a:schemeClr val="lt1"/>
          </a:fontRef>
        </p:style>
        <p:txBody>
          <a:bodyPr rtlCol="0" anchor="ctr">
            <a:normAutofit/>
          </a:bodyPr>
          <a:p>
            <a:pPr algn="ctr"/>
            <a:endParaRPr lang="zh-CN" altLang="en-US">
              <a:solidFill>
                <a:schemeClr val="bg1"/>
              </a:solidFill>
              <a:latin typeface="+mn-ea"/>
              <a:sym typeface="MiSans Normal" panose="00000500000000000000" charset="-122"/>
            </a:endParaRPr>
          </a:p>
        </p:txBody>
      </p:sp>
      <p:sp>
        <p:nvSpPr>
          <p:cNvPr id="20" name="矩形 19"/>
          <p:cNvSpPr/>
          <p:nvPr>
            <p:custDataLst>
              <p:tags r:id="rId8"/>
            </p:custDataLst>
          </p:nvPr>
        </p:nvSpPr>
        <p:spPr>
          <a:xfrm>
            <a:off x="6909261" y="4536104"/>
            <a:ext cx="4171303" cy="520188"/>
          </a:xfrm>
          <a:prstGeom prst="rect">
            <a:avLst/>
          </a:prstGeom>
          <a:noFill/>
        </p:spPr>
        <p:txBody>
          <a:bodyPr wrap="square" lIns="0" tIns="0" rIns="0" bIns="0" rtlCol="0" anchor="ctr" anchorCtr="0">
            <a:noAutofit/>
          </a:bodyPr>
          <a:p>
            <a:pPr>
              <a:spcBef>
                <a:spcPct val="0"/>
              </a:spcBef>
              <a:spcAft>
                <a:spcPct val="0"/>
              </a:spcAft>
            </a:pPr>
            <a:r>
              <a:rPr lang="zh-CN" altLang="en-US" sz="2400" b="1" dirty="0">
                <a:solidFill>
                  <a:srgbClr val="FFFFFF"/>
                </a:solidFill>
                <a:latin typeface="+mn-ea"/>
                <a:cs typeface="+mn-ea"/>
              </a:rPr>
              <a:t>灵活调整</a:t>
            </a:r>
            <a:endParaRPr lang="zh-CN" altLang="en-US" sz="2400" b="1" dirty="0">
              <a:solidFill>
                <a:srgbClr val="FFFFFF"/>
              </a:solidFill>
              <a:latin typeface="+mn-ea"/>
              <a:cs typeface="+mn-ea"/>
            </a:endParaRPr>
          </a:p>
        </p:txBody>
      </p:sp>
      <p:sp>
        <p:nvSpPr>
          <p:cNvPr id="21" name="矩形 20"/>
          <p:cNvSpPr/>
          <p:nvPr>
            <p:custDataLst>
              <p:tags r:id="rId9"/>
            </p:custDataLst>
          </p:nvPr>
        </p:nvSpPr>
        <p:spPr>
          <a:xfrm>
            <a:off x="6904990" y="4980940"/>
            <a:ext cx="4174490" cy="1265555"/>
          </a:xfrm>
          <a:prstGeom prst="rect">
            <a:avLst/>
          </a:prstGeom>
          <a:noFill/>
        </p:spPr>
        <p:txBody>
          <a:bodyPr wrap="square" lIns="0" tIns="0" rIns="0" bIns="0" rtlCol="0" anchor="t" anchorCtr="0">
            <a:noAutofit/>
          </a:bodyPr>
          <a:p>
            <a:pPr algn="just">
              <a:lnSpc>
                <a:spcPct val="150000"/>
              </a:lnSpc>
              <a:spcBef>
                <a:spcPct val="0"/>
              </a:spcBef>
              <a:spcAft>
                <a:spcPct val="0"/>
              </a:spcAft>
            </a:pPr>
            <a:r>
              <a:rPr lang="zh-CN" altLang="en-US" dirty="0">
                <a:solidFill>
                  <a:srgbClr val="FFFFFF"/>
                </a:solidFill>
                <a:latin typeface="+mn-ea"/>
                <a:cs typeface="+mn-ea"/>
              </a:rPr>
              <a:t>流水不腐，户枢不蠹</a:t>
            </a:r>
            <a:endParaRPr lang="zh-CN" altLang="en-US" dirty="0">
              <a:solidFill>
                <a:srgbClr val="FFFFFF"/>
              </a:solidFill>
              <a:latin typeface="+mn-ea"/>
              <a:cs typeface="+mn-ea"/>
            </a:endParaRPr>
          </a:p>
          <a:p>
            <a:pPr algn="just">
              <a:lnSpc>
                <a:spcPct val="150000"/>
              </a:lnSpc>
              <a:spcBef>
                <a:spcPct val="0"/>
              </a:spcBef>
              <a:spcAft>
                <a:spcPct val="0"/>
              </a:spcAft>
            </a:pPr>
            <a:r>
              <a:rPr lang="zh-CN" altLang="en-US" dirty="0">
                <a:solidFill>
                  <a:srgbClr val="FFFFFF"/>
                </a:solidFill>
                <a:latin typeface="+mn-ea"/>
                <a:cs typeface="+mn-ea"/>
              </a:rPr>
              <a:t>认知导向的规划可能会受到时代的影响</a:t>
            </a:r>
            <a:endParaRPr lang="zh-CN" altLang="en-US" dirty="0">
              <a:solidFill>
                <a:srgbClr val="FFFFFF"/>
              </a:solidFill>
              <a:latin typeface="+mn-ea"/>
              <a:cs typeface="+mn-ea"/>
            </a:endParaRPr>
          </a:p>
          <a:p>
            <a:pPr algn="just">
              <a:lnSpc>
                <a:spcPct val="150000"/>
              </a:lnSpc>
              <a:spcBef>
                <a:spcPct val="0"/>
              </a:spcBef>
              <a:spcAft>
                <a:spcPct val="0"/>
              </a:spcAft>
            </a:pPr>
            <a:r>
              <a:rPr lang="zh-CN" altLang="en-US" dirty="0">
                <a:solidFill>
                  <a:srgbClr val="FFFFFF"/>
                </a:solidFill>
                <a:latin typeface="+mn-ea"/>
                <a:cs typeface="+mn-ea"/>
              </a:rPr>
              <a:t>最近几年毕业的研究生工资倒挂</a:t>
            </a:r>
            <a:endParaRPr lang="zh-CN" altLang="en-US" dirty="0">
              <a:solidFill>
                <a:srgbClr val="FFFFFF"/>
              </a:solidFill>
              <a:latin typeface="+mn-ea"/>
              <a:cs typeface="+mn-ea"/>
            </a:endParaRPr>
          </a:p>
        </p:txBody>
      </p:sp>
      <p:pic>
        <p:nvPicPr>
          <p:cNvPr id="22" name="图片 21" descr="/data/temp/88e3a700-7c03-11ef-9e27-d2475c0c5b67.jpg@base@tag=imgScale&amp;m=1&amp;w=1399&amp;h=817&amp;q=9588e3a700-7c03-11ef-9e27-d2475c0c5b67"/>
          <p:cNvPicPr>
            <a:picLocks noChangeAspect="1"/>
          </p:cNvPicPr>
          <p:nvPr>
            <p:custDataLst>
              <p:tags r:id="rId10"/>
            </p:custDataLst>
          </p:nvPr>
        </p:nvPicPr>
        <p:blipFill rotWithShape="1">
          <a:blip r:embed="rId11"/>
          <a:srcRect t="6218" b="6218"/>
          <a:stretch>
            <a:fillRect/>
          </a:stretch>
        </p:blipFill>
        <p:spPr>
          <a:xfrm>
            <a:off x="6475095" y="1416050"/>
            <a:ext cx="5040630" cy="2790825"/>
          </a:xfrm>
          <a:custGeom>
            <a:avLst/>
            <a:gdLst/>
            <a:ahLst/>
            <a:cxnLst>
              <a:cxn ang="3">
                <a:pos x="hc" y="t"/>
              </a:cxn>
              <a:cxn ang="cd2">
                <a:pos x="l" y="vc"/>
              </a:cxn>
              <a:cxn ang="cd4">
                <a:pos x="hc" y="b"/>
              </a:cxn>
              <a:cxn ang="0">
                <a:pos x="r" y="vc"/>
              </a:cxn>
            </a:cxnLst>
            <a:rect l="l" t="t" r="r" b="b"/>
            <a:pathLst>
              <a:path w="3402" h="2926">
                <a:moveTo>
                  <a:pt x="0" y="0"/>
                </a:moveTo>
                <a:lnTo>
                  <a:pt x="3402" y="0"/>
                </a:lnTo>
                <a:lnTo>
                  <a:pt x="3402" y="2926"/>
                </a:lnTo>
                <a:lnTo>
                  <a:pt x="0" y="2926"/>
                </a:lnTo>
                <a:lnTo>
                  <a:pt x="0" y="0"/>
                </a:lnTo>
                <a:close/>
              </a:path>
            </a:pathLst>
          </a:custGeom>
          <a:solidFill>
            <a:schemeClr val="accent1">
              <a:alpha val="15000"/>
            </a:schemeClr>
          </a:solidFill>
          <a:ln w="3175" cmpd="sng">
            <a:solidFill>
              <a:schemeClr val="tx1">
                <a:lumMod val="40000"/>
                <a:lumOff val="60000"/>
                <a:alpha val="20000"/>
              </a:schemeClr>
            </a:solidFill>
          </a:ln>
        </p:spPr>
      </p:pic>
    </p:spTree>
    <p:custDataLst>
      <p:tags r:id="rId1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tags/tag1.xml><?xml version="1.0" encoding="utf-8"?>
<p:tagLst xmlns:p="http://schemas.openxmlformats.org/presentationml/2006/main">
  <p:tag name="KSO_WM_UNIT_TYPE" val="i"/>
  <p:tag name="KSO_WM_UNIT_INDEX" val="1"/>
  <p:tag name="KSO_WM_BEAUTIFY_FLAG" val="#wm#"/>
  <p:tag name="KSO_WM_TAG_VERSION" val="3.0"/>
  <p:tag name="KSO_WM_UNIT_ID" val="_1*i*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10.xml><?xml version="1.0" encoding="utf-8"?>
<p:tagLst xmlns:p="http://schemas.openxmlformats.org/presentationml/2006/main">
  <p:tag name="KSO_WM_UNIT_ID" val="_1**"/>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100.xml><?xml version="1.0" encoding="utf-8"?>
<p:tagLst xmlns:p="http://schemas.openxmlformats.org/presentationml/2006/main">
  <p:tag name="KSO_WM_UNIT_TYPE" val="l_h_i"/>
  <p:tag name="KSO_WM_UNIT_INDEX" val="1_5_1"/>
  <p:tag name="KSO_WM_BEAUTIFY_FLAG" val="#wm#"/>
  <p:tag name="KSO_WM_TAG_VERSION" val="3.0"/>
  <p:tag name="KSO_WM_DIAGRAM_VERSION" val="3"/>
  <p:tag name="KSO_WM_DIAGRAM_GROUP_CODE" val="l1-1"/>
  <p:tag name="KSO_WM_UNIT_ID" val="custom20235956_6*l_h_i*1_5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gradient&quot;:[{&quot;brightness&quot;:0.949999988079071,&quot;colorType&quot;:1,&quot;foreColorIndex&quot;:16,&quot;pos&quot;:0,&quot;transparency&quot;:0},{&quot;brightness&quot;:0.949999988079071,&quot;colorType&quot;:1,&quot;foreColorIndex&quot;:16,&quot;pos&quot;:1,&quot;transparency&quot;:0}],&quot;type&quot;:3},&quot;glow&quot;:{&quot;colorType&quot;:0},&quot;line&quot;:{&quot;type&quot;:0},&quot;shadow&quot;:{&quot;brightness&quot;:-0.5,&quot;colorType&quot;:1,&quot;foreColorIndex&quot;:16,&quot;transparency&quot;:0.920000016689300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SHADOW_SCHEMECOLOR_INDEX" val="16"/>
  <p:tag name="KSO_WM_UNIT_TEXT_FILL_FORE_SCHEMECOLOR_INDEX" val="2"/>
  <p:tag name="KSO_WM_UNIT_TEXT_FILL_TYPE" val="1"/>
  <p:tag name="KSO_WM_UNIT_USESOURCEFORMAT_APPLY" val="0"/>
</p:tagLst>
</file>

<file path=ppt/tags/tag101.xml><?xml version="1.0" encoding="utf-8"?>
<p:tagLst xmlns:p="http://schemas.openxmlformats.org/presentationml/2006/main">
  <p:tag name="KSO_WM_UNIT_TYPE" val="l_h_i"/>
  <p:tag name="KSO_WM_UNIT_INDEX" val="1_6_1"/>
  <p:tag name="KSO_WM_BEAUTIFY_FLAG" val="#wm#"/>
  <p:tag name="KSO_WM_TAG_VERSION" val="3.0"/>
  <p:tag name="KSO_WM_DIAGRAM_VERSION" val="3"/>
  <p:tag name="KSO_WM_DIAGRAM_GROUP_CODE" val="l1-1"/>
  <p:tag name="KSO_WM_UNIT_ID" val="custom20235956_6*l_h_i*1_6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gradient&quot;:[{&quot;brightness&quot;:0.949999988079071,&quot;colorType&quot;:1,&quot;foreColorIndex&quot;:16,&quot;pos&quot;:0,&quot;transparency&quot;:0},{&quot;brightness&quot;:0.949999988079071,&quot;colorType&quot;:1,&quot;foreColorIndex&quot;:16,&quot;pos&quot;:1,&quot;transparency&quot;:0}],&quot;type&quot;:3},&quot;glow&quot;:{&quot;colorType&quot;:0},&quot;line&quot;:{&quot;type&quot;:0},&quot;shadow&quot;:{&quot;brightness&quot;:-0.5,&quot;colorType&quot;:1,&quot;foreColorIndex&quot;:16,&quot;transparency&quot;:0.920000016689300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SHADOW_SCHEMECOLOR_INDEX" val="16"/>
  <p:tag name="KSO_WM_UNIT_TEXT_FILL_FORE_SCHEMECOLOR_INDEX" val="2"/>
  <p:tag name="KSO_WM_UNIT_TEXT_FILL_TYPE" val="1"/>
  <p:tag name="KSO_WM_UNIT_USESOURCEFORMAT_APPLY" val="0"/>
</p:tagLst>
</file>

<file path=ppt/tags/tag102.xml><?xml version="1.0" encoding="utf-8"?>
<p:tagLst xmlns:p="http://schemas.openxmlformats.org/presentationml/2006/main">
  <p:tag name="KSO_WM_UNIT_TYPE" val="l_h_i"/>
  <p:tag name="KSO_WM_UNIT_INDEX" val="1_5_2"/>
  <p:tag name="KSO_WM_BEAUTIFY_FLAG" val="#wm#"/>
  <p:tag name="KSO_WM_TAG_VERSION" val="3.0"/>
  <p:tag name="KSO_WM_DIAGRAM_VERSION" val="3"/>
  <p:tag name="KSO_WM_DIAGRAM_GROUP_CODE" val="l1-1"/>
  <p:tag name="KSO_WM_UNIT_ID" val="custom20235956_6*l_h_i*1_5_2"/>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solidLine&quot;:{&quot;brightness&quot;:0.6000000238418579,&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03.xml><?xml version="1.0" encoding="utf-8"?>
<p:tagLst xmlns:p="http://schemas.openxmlformats.org/presentationml/2006/main">
  <p:tag name="KSO_WM_UNIT_TYPE" val="l_h_i"/>
  <p:tag name="KSO_WM_UNIT_INDEX" val="1_6_2"/>
  <p:tag name="KSO_WM_BEAUTIFY_FLAG" val="#wm#"/>
  <p:tag name="KSO_WM_TAG_VERSION" val="3.0"/>
  <p:tag name="KSO_WM_DIAGRAM_VERSION" val="3"/>
  <p:tag name="KSO_WM_DIAGRAM_GROUP_CODE" val="l1-1"/>
  <p:tag name="KSO_WM_UNIT_ID" val="custom20235956_6*l_h_i*1_6_2"/>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solidLine&quot;:{&quot;brightness&quot;:0.6000000238418579,&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04.xml><?xml version="1.0" encoding="utf-8"?>
<p:tagLst xmlns:p="http://schemas.openxmlformats.org/presentationml/2006/main">
  <p:tag name="KSO_WM_UNIT_TYPE" val="a"/>
  <p:tag name="KSO_WM_UNIT_INDEX" val="1"/>
  <p:tag name="KSO_WM_BEAUTIFY_FLAG" val="#wm#"/>
  <p:tag name="KSO_WM_TAG_VERSION" val="3.0"/>
  <p:tag name="KSO_WM_UNIT_ISCONTENTSTITLE" val="1"/>
  <p:tag name="KSO_WM_DIAGRAM_GROUP_CODE" val="l1-1"/>
  <p:tag name="KSO_WM_UNIT_ID" val="custom20235956_6*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2"/>
  <p:tag name="KSO_WM_UNIT_TEXT_FILL_FORE_SCHEMECOLOR_INDEX" val="15"/>
  <p:tag name="KSO_WM_UNIT_TEXT_FILL_TYPE" val="1"/>
  <p:tag name="KSO_WM_UNIT_USESOURCEFORMAT_APPLY" val="0"/>
</p:tagLst>
</file>

<file path=ppt/tags/tag105.xml><?xml version="1.0" encoding="utf-8"?>
<p:tagLst xmlns:p="http://schemas.openxmlformats.org/presentationml/2006/main">
  <p:tag name="KSO_WM_UNIT_TYPE" val="l_h_i"/>
  <p:tag name="KSO_WM_UNIT_SUBTYPE" val="d"/>
  <p:tag name="KSO_WM_UNIT_INDEX" val="1_1_3"/>
  <p:tag name="KSO_WM_BEAUTIFY_FLAG" val="#wm#"/>
  <p:tag name="KSO_WM_TAG_VERSION" val="3.0"/>
  <p:tag name="KSO_WM_DIAGRAM_VERSION" val="3"/>
  <p:tag name="KSO_WM_DIAGRAM_GROUP_CODE" val="l1-1"/>
  <p:tag name="KSO_WM_UNIT_ID" val="custom20235956_6*l_h_i*1_1_3"/>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2800000011920929,&quot;transparency&quot;:0},{&quot;brightness&quot;:-0.25,&quot;colorType&quot;:1,&quot;foreColorIndex&quot;:5,&quot;pos&quot;:0.75,&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USESOURCEFORMAT_APPLY" val="0"/>
</p:tagLst>
</file>

<file path=ppt/tags/tag106.xml><?xml version="1.0" encoding="utf-8"?>
<p:tagLst xmlns:p="http://schemas.openxmlformats.org/presentationml/2006/main">
  <p:tag name="KSO_WM_UNIT_TYPE" val="l_h_f"/>
  <p:tag name="KSO_WM_UNIT_INDEX" val="1_1_1"/>
  <p:tag name="KSO_WM_BEAUTIFY_FLAG" val="#wm#"/>
  <p:tag name="KSO_WM_TAG_VERSION" val="3.0"/>
  <p:tag name="KSO_WM_DIAGRAM_VERSION" val="3"/>
  <p:tag name="KSO_WM_DIAGRAM_GROUP_CODE" val="l1-1"/>
  <p:tag name="KSO_WM_UNIT_ID" val="custom20235956_6*l_h_f*1_1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UNIT_SUBTYPE" val="a"/>
  <p:tag name="KSO_WM_UNIT_VALUE" val="39"/>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项标题"/>
  <p:tag name="KSO_WM_UNIT_TEXT_TYPE" val="1"/>
  <p:tag name="KSO_WM_UNIT_TEXT_FILL_FORE_SCHEMECOLOR_INDEX" val="1"/>
  <p:tag name="KSO_WM_UNIT_TEXT_FILL_TYPE" val="1"/>
  <p:tag name="KSO_WM_UNIT_USESOURCEFORMAT_APPLY" val="0"/>
</p:tagLst>
</file>

<file path=ppt/tags/tag107.xml><?xml version="1.0" encoding="utf-8"?>
<p:tagLst xmlns:p="http://schemas.openxmlformats.org/presentationml/2006/main">
  <p:tag name="KSO_WM_UNIT_TYPE" val="l_h_i"/>
  <p:tag name="KSO_WM_UNIT_SUBTYPE" val="d"/>
  <p:tag name="KSO_WM_UNIT_INDEX" val="1_2_3"/>
  <p:tag name="KSO_WM_BEAUTIFY_FLAG" val="#wm#"/>
  <p:tag name="KSO_WM_TAG_VERSION" val="3.0"/>
  <p:tag name="KSO_WM_DIAGRAM_VERSION" val="3"/>
  <p:tag name="KSO_WM_DIAGRAM_GROUP_CODE" val="l1-1"/>
  <p:tag name="KSO_WM_UNIT_ID" val="custom20235956_6*l_h_i*1_2_3"/>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2800000011920929,&quot;transparency&quot;:0},{&quot;brightness&quot;:-0.25,&quot;colorType&quot;:1,&quot;foreColorIndex&quot;:5,&quot;pos&quot;:0.75,&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USESOURCEFORMAT_APPLY" val="0"/>
</p:tagLst>
</file>

<file path=ppt/tags/tag108.xml><?xml version="1.0" encoding="utf-8"?>
<p:tagLst xmlns:p="http://schemas.openxmlformats.org/presentationml/2006/main">
  <p:tag name="KSO_WM_UNIT_TYPE" val="l_h_f"/>
  <p:tag name="KSO_WM_UNIT_INDEX" val="1_2_1"/>
  <p:tag name="KSO_WM_BEAUTIFY_FLAG" val="#wm#"/>
  <p:tag name="KSO_WM_TAG_VERSION" val="3.0"/>
  <p:tag name="KSO_WM_DIAGRAM_VERSION" val="3"/>
  <p:tag name="KSO_WM_DIAGRAM_GROUP_CODE" val="l1-1"/>
  <p:tag name="KSO_WM_UNIT_ID" val="custom20235956_6*l_h_f*1_2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UNIT_SUBTYPE" val="a"/>
  <p:tag name="KSO_WM_UNIT_VALUE" val="39"/>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项标题"/>
  <p:tag name="KSO_WM_UNIT_TEXT_TYPE" val="1"/>
  <p:tag name="KSO_WM_UNIT_TEXT_FILL_FORE_SCHEMECOLOR_INDEX" val="1"/>
  <p:tag name="KSO_WM_UNIT_TEXT_FILL_TYPE" val="1"/>
  <p:tag name="KSO_WM_UNIT_USESOURCEFORMAT_APPLY" val="0"/>
</p:tagLst>
</file>

<file path=ppt/tags/tag109.xml><?xml version="1.0" encoding="utf-8"?>
<p:tagLst xmlns:p="http://schemas.openxmlformats.org/presentationml/2006/main">
  <p:tag name="KSO_WM_UNIT_TYPE" val="l_h_i"/>
  <p:tag name="KSO_WM_UNIT_SUBTYPE" val="d"/>
  <p:tag name="KSO_WM_UNIT_INDEX" val="1_3_3"/>
  <p:tag name="KSO_WM_BEAUTIFY_FLAG" val="#wm#"/>
  <p:tag name="KSO_WM_TAG_VERSION" val="3.0"/>
  <p:tag name="KSO_WM_DIAGRAM_VERSION" val="3"/>
  <p:tag name="KSO_WM_DIAGRAM_GROUP_CODE" val="l1-1"/>
  <p:tag name="KSO_WM_UNIT_ID" val="custom20235956_6*l_h_i*1_3_3"/>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2800000011920929,&quot;transparency&quot;:0},{&quot;brightness&quot;:-0.25,&quot;colorType&quot;:1,&quot;foreColorIndex&quot;:5,&quot;pos&quot;:0.75,&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USESOURCEFORMAT_APPLY" val="0"/>
</p:tagLst>
</file>

<file path=ppt/tags/tag11.xml><?xml version="1.0" encoding="utf-8"?>
<p:tagLst xmlns:p="http://schemas.openxmlformats.org/presentationml/2006/main">
  <p:tag name="KSO_WM_UNIT_TYPE" val="f"/>
  <p:tag name="KSO_WM_UNIT_SUBTYPE" val="g"/>
  <p:tag name="KSO_WM_UNIT_INDEX" val="3"/>
  <p:tag name="KSO_WM_BEAUTIFY_FLAG" val="#wm#"/>
  <p:tag name="KSO_WM_TAG_VERSION" val="3.0"/>
  <p:tag name="KSO_WM_UNIT_PRESET_TEXT" val="公司名"/>
  <p:tag name="KSO_WM_UNIT_ID" val="_1*f*3"/>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VALUE" val="11"/>
</p:tagLst>
</file>

<file path=ppt/tags/tag110.xml><?xml version="1.0" encoding="utf-8"?>
<p:tagLst xmlns:p="http://schemas.openxmlformats.org/presentationml/2006/main">
  <p:tag name="KSO_WM_UNIT_TYPE" val="l_h_f"/>
  <p:tag name="KSO_WM_UNIT_INDEX" val="1_3_1"/>
  <p:tag name="KSO_WM_BEAUTIFY_FLAG" val="#wm#"/>
  <p:tag name="KSO_WM_TAG_VERSION" val="3.0"/>
  <p:tag name="KSO_WM_DIAGRAM_VERSION" val="3"/>
  <p:tag name="KSO_WM_DIAGRAM_GROUP_CODE" val="l1-1"/>
  <p:tag name="KSO_WM_UNIT_ID" val="custom20235956_6*l_h_f*1_3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UNIT_SUBTYPE" val="a"/>
  <p:tag name="KSO_WM_UNIT_VALUE" val="39"/>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项标题"/>
  <p:tag name="KSO_WM_UNIT_TEXT_TYPE" val="1"/>
  <p:tag name="KSO_WM_UNIT_TEXT_FILL_FORE_SCHEMECOLOR_INDEX" val="1"/>
  <p:tag name="KSO_WM_UNIT_TEXT_FILL_TYPE" val="1"/>
  <p:tag name="KSO_WM_UNIT_USESOURCEFORMAT_APPLY" val="0"/>
</p:tagLst>
</file>

<file path=ppt/tags/tag111.xml><?xml version="1.0" encoding="utf-8"?>
<p:tagLst xmlns:p="http://schemas.openxmlformats.org/presentationml/2006/main">
  <p:tag name="KSO_WM_UNIT_TYPE" val="l_h_i"/>
  <p:tag name="KSO_WM_UNIT_SUBTYPE" val="d"/>
  <p:tag name="KSO_WM_UNIT_INDEX" val="1_4_3"/>
  <p:tag name="KSO_WM_BEAUTIFY_FLAG" val="#wm#"/>
  <p:tag name="KSO_WM_TAG_VERSION" val="3.0"/>
  <p:tag name="KSO_WM_DIAGRAM_VERSION" val="3"/>
  <p:tag name="KSO_WM_DIAGRAM_GROUP_CODE" val="l1-1"/>
  <p:tag name="KSO_WM_UNIT_ID" val="custom20235956_6*l_h_i*1_4_3"/>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2800000011920929,&quot;transparency&quot;:0},{&quot;brightness&quot;:-0.25,&quot;colorType&quot;:1,&quot;foreColorIndex&quot;:5,&quot;pos&quot;:0.75,&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USESOURCEFORMAT_APPLY" val="0"/>
</p:tagLst>
</file>

<file path=ppt/tags/tag112.xml><?xml version="1.0" encoding="utf-8"?>
<p:tagLst xmlns:p="http://schemas.openxmlformats.org/presentationml/2006/main">
  <p:tag name="KSO_WM_UNIT_TYPE" val="l_h_f"/>
  <p:tag name="KSO_WM_UNIT_INDEX" val="1_4_1"/>
  <p:tag name="KSO_WM_BEAUTIFY_FLAG" val="#wm#"/>
  <p:tag name="KSO_WM_TAG_VERSION" val="3.0"/>
  <p:tag name="KSO_WM_DIAGRAM_VERSION" val="3"/>
  <p:tag name="KSO_WM_DIAGRAM_GROUP_CODE" val="l1-1"/>
  <p:tag name="KSO_WM_UNIT_ID" val="custom20235956_6*l_h_f*1_4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UNIT_SUBTYPE" val="a"/>
  <p:tag name="KSO_WM_UNIT_VALUE" val="39"/>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项标题"/>
  <p:tag name="KSO_WM_UNIT_TEXT_TYPE" val="1"/>
  <p:tag name="KSO_WM_UNIT_TEXT_FILL_FORE_SCHEMECOLOR_INDEX" val="1"/>
  <p:tag name="KSO_WM_UNIT_TEXT_FILL_TYPE" val="1"/>
  <p:tag name="KSO_WM_UNIT_USESOURCEFORMAT_APPLY" val="0"/>
</p:tagLst>
</file>

<file path=ppt/tags/tag113.xml><?xml version="1.0" encoding="utf-8"?>
<p:tagLst xmlns:p="http://schemas.openxmlformats.org/presentationml/2006/main">
  <p:tag name="KSO_WM_UNIT_TYPE" val="l_h_i"/>
  <p:tag name="KSO_WM_UNIT_SUBTYPE" val="d"/>
  <p:tag name="KSO_WM_UNIT_INDEX" val="1_5_3"/>
  <p:tag name="KSO_WM_BEAUTIFY_FLAG" val="#wm#"/>
  <p:tag name="KSO_WM_TAG_VERSION" val="3.0"/>
  <p:tag name="KSO_WM_DIAGRAM_VERSION" val="3"/>
  <p:tag name="KSO_WM_DIAGRAM_GROUP_CODE" val="l1-1"/>
  <p:tag name="KSO_WM_UNIT_ID" val="custom20235956_6*l_h_i*1_5_3"/>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2800000011920929,&quot;transparency&quot;:0},{&quot;brightness&quot;:-0.25,&quot;colorType&quot;:1,&quot;foreColorIndex&quot;:5,&quot;pos&quot;:0.75,&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USESOURCEFORMAT_APPLY" val="0"/>
</p:tagLst>
</file>

<file path=ppt/tags/tag114.xml><?xml version="1.0" encoding="utf-8"?>
<p:tagLst xmlns:p="http://schemas.openxmlformats.org/presentationml/2006/main">
  <p:tag name="KSO_WM_UNIT_TYPE" val="l_h_f"/>
  <p:tag name="KSO_WM_UNIT_INDEX" val="1_5_1"/>
  <p:tag name="KSO_WM_BEAUTIFY_FLAG" val="#wm#"/>
  <p:tag name="KSO_WM_TAG_VERSION" val="3.0"/>
  <p:tag name="KSO_WM_DIAGRAM_VERSION" val="3"/>
  <p:tag name="KSO_WM_DIAGRAM_GROUP_CODE" val="l1-1"/>
  <p:tag name="KSO_WM_UNIT_ID" val="custom20235956_6*l_h_f*1_5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UNIT_SUBTYPE" val="a"/>
  <p:tag name="KSO_WM_UNIT_VALUE" val="39"/>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项标题"/>
  <p:tag name="KSO_WM_UNIT_TEXT_TYPE" val="1"/>
  <p:tag name="KSO_WM_UNIT_TEXT_FILL_FORE_SCHEMECOLOR_INDEX" val="1"/>
  <p:tag name="KSO_WM_UNIT_TEXT_FILL_TYPE" val="1"/>
  <p:tag name="KSO_WM_UNIT_USESOURCEFORMAT_APPLY" val="0"/>
</p:tagLst>
</file>

<file path=ppt/tags/tag115.xml><?xml version="1.0" encoding="utf-8"?>
<p:tagLst xmlns:p="http://schemas.openxmlformats.org/presentationml/2006/main">
  <p:tag name="KSO_WM_UNIT_TYPE" val="l_h_i"/>
  <p:tag name="KSO_WM_UNIT_SUBTYPE" val="d"/>
  <p:tag name="KSO_WM_UNIT_INDEX" val="1_6_3"/>
  <p:tag name="KSO_WM_BEAUTIFY_FLAG" val="#wm#"/>
  <p:tag name="KSO_WM_TAG_VERSION" val="3.0"/>
  <p:tag name="KSO_WM_DIAGRAM_VERSION" val="3"/>
  <p:tag name="KSO_WM_DIAGRAM_GROUP_CODE" val="l1-1"/>
  <p:tag name="KSO_WM_UNIT_ID" val="custom20235956_6*l_h_i*1_6_3"/>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2800000011920929,&quot;transparency&quot;:0},{&quot;brightness&quot;:-0.25,&quot;colorType&quot;:1,&quot;foreColorIndex&quot;:5,&quot;pos&quot;:0.75,&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USESOURCEFORMAT_APPLY" val="0"/>
</p:tagLst>
</file>

<file path=ppt/tags/tag116.xml><?xml version="1.0" encoding="utf-8"?>
<p:tagLst xmlns:p="http://schemas.openxmlformats.org/presentationml/2006/main">
  <p:tag name="KSO_WM_UNIT_TYPE" val="l_h_f"/>
  <p:tag name="KSO_WM_UNIT_INDEX" val="1_6_1"/>
  <p:tag name="KSO_WM_BEAUTIFY_FLAG" val="#wm#"/>
  <p:tag name="KSO_WM_TAG_VERSION" val="3.0"/>
  <p:tag name="KSO_WM_DIAGRAM_VERSION" val="3"/>
  <p:tag name="KSO_WM_DIAGRAM_GROUP_CODE" val="l1-1"/>
  <p:tag name="KSO_WM_UNIT_ID" val="custom20235956_6*l_h_f*1_6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UNIT_SUBTYPE" val="a"/>
  <p:tag name="KSO_WM_UNIT_VALUE" val="39"/>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项标题"/>
  <p:tag name="KSO_WM_UNIT_TEXT_TYPE" val="1"/>
  <p:tag name="KSO_WM_UNIT_TEXT_FILL_FORE_SCHEMECOLOR_INDEX" val="1"/>
  <p:tag name="KSO_WM_UNIT_TEXT_FILL_TYPE" val="1"/>
  <p:tag name="KSO_WM_UNIT_USESOURCEFORMAT_APPLY" val="0"/>
</p:tagLst>
</file>

<file path=ppt/tags/tag117.xml><?xml version="1.0" encoding="utf-8"?>
<p:tagLst xmlns:p="http://schemas.openxmlformats.org/presentationml/2006/main">
  <p:tag name="KSO_WM_UNIT_TYPE" val="i"/>
  <p:tag name="KSO_WM_UNIT_INDEX" val="1"/>
  <p:tag name="KSO_WM_BEAUTIFY_FLAG" val=""/>
  <p:tag name="KSO_WM_TAG_VERSION" val="3.0"/>
  <p:tag name="KSO_WM_DIAGRAM_GROUP_CODE" val="l1-1"/>
  <p:tag name="KSO_WM_UNIT_ID" val="custom20235956_3*i*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Lst>
</file>

<file path=ppt/tags/tag118.xml><?xml version="1.0" encoding="utf-8"?>
<p:tagLst xmlns:p="http://schemas.openxmlformats.org/presentationml/2006/main">
  <p:tag name="KSO_WM_SLIDE_TYPE" val="contents"/>
  <p:tag name="KSO_WM_TEMPLATE_SUBCATEGORY" val="29"/>
  <p:tag name="KSO_WM_TEMPLATE_COLOR_TYPE" val="0"/>
  <p:tag name="KSO_WM_TAG_VERSION" val="3.0"/>
  <p:tag name="KSO_WM_SLIDE_SUBTYPE" val="diag"/>
  <p:tag name="KSO_WM_SLIDE_ITEM_CNT" val="6"/>
  <p:tag name="KSO_WM_DIAGRAM_GROUP_CODE" val="l1-1"/>
  <p:tag name="KSO_WM_BEAUTIFY_FLAG" val="#wm#"/>
  <p:tag name="KSO_WM_TEMPLATE_INDEX" val="20235956"/>
  <p:tag name="KSO_WM_TEMPLATE_CATEGORY" val="custom"/>
  <p:tag name="KSO_WM_SLIDE_INDEX" val="6"/>
  <p:tag name="KSO_WM_SLIDE_ID" val="custom20235956_6"/>
  <p:tag name="KSO_WM_TEMPLATE_MASTER_TYPE" val="0"/>
  <p:tag name="KSO_WM_SLIDE_LAYOUT" val="a_l"/>
  <p:tag name="KSO_WM_SLIDE_LAYOUT_CNT" val="1_1"/>
  <p:tag name="KSO_WM_SLIDE_DIAGTYPE" val="l"/>
</p:tagLst>
</file>

<file path=ppt/tags/tag119.xml><?xml version="1.0" encoding="utf-8"?>
<p:tagLst xmlns:p="http://schemas.openxmlformats.org/presentationml/2006/main">
  <p:tag name="KSO_WM_UNIT_TYPE" val="l_h_i"/>
  <p:tag name="KSO_WM_UNIT_INDEX" val="1_1_1"/>
  <p:tag name="KSO_WM_BEAUTIFY_FLAG" val="#wm#"/>
  <p:tag name="KSO_WM_TAG_VERSION" val="3.0"/>
  <p:tag name="KSO_WM_DIAGRAM_VERSION" val="3"/>
  <p:tag name="KSO_WM_DIAGRAM_GROUP_CODE" val="l1-1"/>
  <p:tag name="KSO_WM_UNIT_ID" val="custom20235956_2*l_h_i*1_1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left&quot;:66.12488188976386,&quot;top&quot;:156.82846041942202,&quot;width&quot;:827.7500787401575}"/>
  <p:tag name="KSO_WM_DIAGRAM_COLOR_MATCH_VALUE" val="{&quot;shape&quot;:{&quot;fill&quot;:{&quot;gradient&quot;:[{&quot;brightness&quot;:0.949999988079071,&quot;colorType&quot;:1,&quot;foreColorIndex&quot;:16,&quot;pos&quot;:0,&quot;transparency&quot;:0},{&quot;brightness&quot;:0.949999988079071,&quot;colorType&quot;:1,&quot;foreColorIndex&quot;:16,&quot;pos&quot;:0.9900000095367432,&quot;transparency&quot;:0}],&quot;type&quot;:3},&quot;glow&quot;:{&quot;colorType&quot;:0},&quot;line&quot;:{&quot;type&quot;:0},&quot;shadow&quot;:{&quot;brightness&quot;:-0.5,&quot;colorType&quot;:1,&quot;foreColorIndex&quot;:16,&quot;transparency&quot;:0.920000016689300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SHADOW_SCHEMECOLOR_INDEX" val="16"/>
  <p:tag name="KSO_WM_UNIT_TEXT_FILL_FORE_SCHEMECOLOR_INDEX" val="2"/>
  <p:tag name="KSO_WM_UNIT_TEXT_FILL_TYPE" val="1"/>
  <p:tag name="KSO_WM_UNIT_USESOURCEFORMAT_APPLY" val="0"/>
</p:tagLst>
</file>

<file path=ppt/tags/tag12.xml><?xml version="1.0" encoding="utf-8"?>
<p:tagLst xmlns:p="http://schemas.openxmlformats.org/presentationml/2006/main">
  <p:tag name="KSO_WM_UNIT_TYPE" val="f"/>
  <p:tag name="KSO_WM_UNIT_SUBTYPE" val="e"/>
  <p:tag name="KSO_WM_UNIT_INDEX" val="2"/>
  <p:tag name="KSO_WM_BEAUTIFY_FLAG" val="#wm#"/>
  <p:tag name="KSO_WM_TAG_VERSION" val="3.0"/>
  <p:tag name="KSO_WM_UNIT_PRESET_TEXT" val="年号"/>
  <p:tag name="KSO_WM_UNIT_ID" val="_1*f*2"/>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VALUE" val="11"/>
</p:tagLst>
</file>

<file path=ppt/tags/tag120.xml><?xml version="1.0" encoding="utf-8"?>
<p:tagLst xmlns:p="http://schemas.openxmlformats.org/presentationml/2006/main">
  <p:tag name="KSO_WM_UNIT_TYPE" val="l_h_i"/>
  <p:tag name="KSO_WM_UNIT_INDEX" val="1_2_1"/>
  <p:tag name="KSO_WM_BEAUTIFY_FLAG" val="#wm#"/>
  <p:tag name="KSO_WM_TAG_VERSION" val="3.0"/>
  <p:tag name="KSO_WM_DIAGRAM_VERSION" val="3"/>
  <p:tag name="KSO_WM_DIAGRAM_GROUP_CODE" val="l1-1"/>
  <p:tag name="KSO_WM_UNIT_ID" val="custom20235956_2*l_h_i*1_2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left&quot;:66.12488188976386,&quot;top&quot;:156.82846041942202,&quot;width&quot;:827.7500787401575}"/>
  <p:tag name="KSO_WM_DIAGRAM_COLOR_MATCH_VALUE" val="{&quot;shape&quot;:{&quot;fill&quot;:{&quot;gradient&quot;:[{&quot;brightness&quot;:0.949999988079071,&quot;colorType&quot;:1,&quot;foreColorIndex&quot;:16,&quot;pos&quot;:0,&quot;transparency&quot;:0},{&quot;brightness&quot;:0.949999988079071,&quot;colorType&quot;:1,&quot;foreColorIndex&quot;:16,&quot;pos&quot;:1,&quot;transparency&quot;:0}],&quot;type&quot;:3},&quot;glow&quot;:{&quot;colorType&quot;:0},&quot;line&quot;:{&quot;type&quot;:0},&quot;shadow&quot;:{&quot;brightness&quot;:-0.5,&quot;colorType&quot;:1,&quot;foreColorIndex&quot;:16,&quot;transparency&quot;:0.920000016689300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SHADOW_SCHEMECOLOR_INDEX" val="16"/>
  <p:tag name="KSO_WM_UNIT_TEXT_FILL_FORE_SCHEMECOLOR_INDEX" val="2"/>
  <p:tag name="KSO_WM_UNIT_TEXT_FILL_TYPE" val="1"/>
  <p:tag name="KSO_WM_UNIT_USESOURCEFORMAT_APPLY" val="0"/>
</p:tagLst>
</file>

<file path=ppt/tags/tag121.xml><?xml version="1.0" encoding="utf-8"?>
<p:tagLst xmlns:p="http://schemas.openxmlformats.org/presentationml/2006/main">
  <p:tag name="KSO_WM_UNIT_TYPE" val="l_h_i"/>
  <p:tag name="KSO_WM_UNIT_INDEX" val="1_1_2"/>
  <p:tag name="KSO_WM_BEAUTIFY_FLAG" val="#wm#"/>
  <p:tag name="KSO_WM_TAG_VERSION" val="3.0"/>
  <p:tag name="KSO_WM_DIAGRAM_VERSION" val="3"/>
  <p:tag name="KSO_WM_DIAGRAM_GROUP_CODE" val="l1-1"/>
  <p:tag name="KSO_WM_UNIT_ID" val="custom20235956_2*l_h_i*1_1_2"/>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left&quot;:66.12488188976386,&quot;top&quot;:156.82846041942202,&quot;width&quot;:827.7500787401575}"/>
  <p:tag name="KSO_WM_DIAGRAM_COLOR_MATCH_VALUE" val="{&quot;shape&quot;:{&quot;fill&quot;:{&quot;type&quot;:0},&quot;glow&quot;:{&quot;colorType&quot;:0},&quot;line&quot;:{&quot;solidLine&quot;:{&quot;brightness&quot;:0.6000000238418579,&quot;colorType&quot;:1,&quot;foreColorIndex&quot;:5,&quot;transparency&quot;:0.05000000074505806},&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22.xml><?xml version="1.0" encoding="utf-8"?>
<p:tagLst xmlns:p="http://schemas.openxmlformats.org/presentationml/2006/main">
  <p:tag name="KSO_WM_UNIT_TYPE" val="l_h_i"/>
  <p:tag name="KSO_WM_UNIT_INDEX" val="1_2_2"/>
  <p:tag name="KSO_WM_BEAUTIFY_FLAG" val="#wm#"/>
  <p:tag name="KSO_WM_TAG_VERSION" val="3.0"/>
  <p:tag name="KSO_WM_DIAGRAM_VERSION" val="3"/>
  <p:tag name="KSO_WM_DIAGRAM_GROUP_CODE" val="l1-1"/>
  <p:tag name="KSO_WM_UNIT_ID" val="custom20235956_2*l_h_i*1_2_2"/>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left&quot;:66.12488188976386,&quot;top&quot;:156.82846041942202,&quot;width&quot;:827.7500787401575}"/>
  <p:tag name="KSO_WM_DIAGRAM_COLOR_MATCH_VALUE" val="{&quot;shape&quot;:{&quot;fill&quot;:{&quot;type&quot;:0},&quot;glow&quot;:{&quot;colorType&quot;:0},&quot;line&quot;:{&quot;solidLine&quot;:{&quot;brightness&quot;:0.6000000238418579,&quot;colorType&quot;:1,&quot;foreColorIndex&quot;:5,&quot;transparency&quot;:0.05000000074505806},&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23.xml><?xml version="1.0" encoding="utf-8"?>
<p:tagLst xmlns:p="http://schemas.openxmlformats.org/presentationml/2006/main">
  <p:tag name="KSO_WM_UNIT_TYPE" val="a"/>
  <p:tag name="KSO_WM_UNIT_INDEX" val="1"/>
  <p:tag name="KSO_WM_BEAUTIFY_FLAG" val="#wm#"/>
  <p:tag name="KSO_WM_TAG_VERSION" val="3.0"/>
  <p:tag name="KSO_WM_UNIT_ISCONTENTSTITLE" val="1"/>
  <p:tag name="KSO_WM_DIAGRAM_GROUP_CODE" val="l1-1"/>
  <p:tag name="KSO_WM_UNIT_ID" val="custom20235956_2*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2"/>
  <p:tag name="KSO_WM_UNIT_TEXT_FILL_FORE_SCHEMECOLOR_INDEX" val="15"/>
  <p:tag name="KSO_WM_UNIT_TEXT_FILL_TYPE" val="1"/>
  <p:tag name="KSO_WM_UNIT_USESOURCEFORMAT_APPLY" val="0"/>
</p:tagLst>
</file>

<file path=ppt/tags/tag124.xml><?xml version="1.0" encoding="utf-8"?>
<p:tagLst xmlns:p="http://schemas.openxmlformats.org/presentationml/2006/main">
  <p:tag name="KSO_WM_UNIT_TYPE" val="l_h_i"/>
  <p:tag name="KSO_WM_UNIT_SUBTYPE" val="d"/>
  <p:tag name="KSO_WM_UNIT_INDEX" val="1_1_3"/>
  <p:tag name="KSO_WM_BEAUTIFY_FLAG" val="#wm#"/>
  <p:tag name="KSO_WM_TAG_VERSION" val="3.0"/>
  <p:tag name="KSO_WM_DIAGRAM_VERSION" val="3"/>
  <p:tag name="KSO_WM_DIAGRAM_GROUP_CODE" val="l1-1"/>
  <p:tag name="KSO_WM_UNIT_ID" val="custom20235956_2*l_h_i*1_1_3"/>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left&quot;:66.12488188976386,&quot;top&quot;:156.82846041942202,&quot;width&quot;:827.75007874015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2800000011920929,&quot;transparency&quot;:0},{&quot;brightness&quot;:-0.25,&quot;colorType&quot;:1,&quot;foreColorIndex&quot;:5,&quot;pos&quot;:0.75,&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USESOURCEFORMAT_APPLY" val="0"/>
</p:tagLst>
</file>

<file path=ppt/tags/tag125.xml><?xml version="1.0" encoding="utf-8"?>
<p:tagLst xmlns:p="http://schemas.openxmlformats.org/presentationml/2006/main">
  <p:tag name="KSO_WM_UNIT_TYPE" val="l_h_f"/>
  <p:tag name="KSO_WM_UNIT_INDEX" val="1_1_1"/>
  <p:tag name="KSO_WM_BEAUTIFY_FLAG" val="#wm#"/>
  <p:tag name="KSO_WM_TAG_VERSION" val="3.0"/>
  <p:tag name="KSO_WM_DIAGRAM_VERSION" val="3"/>
  <p:tag name="KSO_WM_DIAGRAM_GROUP_CODE" val="l1-1"/>
  <p:tag name="KSO_WM_UNIT_ID" val="custom20235956_2*l_h_f*1_1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UNIT_SUBTYPE" val="a"/>
  <p:tag name="KSO_WM_UNIT_VALUE" val="46"/>
  <p:tag name="KSO_WM_DIAGRAM_MAX_ITEMCNT" val="6"/>
  <p:tag name="KSO_WM_DIAGRAM_MIN_ITEMCNT" val="2"/>
  <p:tag name="KSO_WM_DIAGRAM_VIRTUALLY_FRAME" val="{&quot;height&quot;:286.6741027832031,&quot;left&quot;:66.12488188976386,&quot;top&quot;:156.82846041942202,&quot;width&quot;:827.75007874015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项标题"/>
  <p:tag name="KSO_WM_UNIT_TEXT_TYPE" val="1"/>
  <p:tag name="KSO_WM_UNIT_TEXT_FILL_FORE_SCHEMECOLOR_INDEX" val="1"/>
  <p:tag name="KSO_WM_UNIT_TEXT_FILL_TYPE" val="1"/>
  <p:tag name="KSO_WM_UNIT_USESOURCEFORMAT_APPLY" val="0"/>
</p:tagLst>
</file>

<file path=ppt/tags/tag126.xml><?xml version="1.0" encoding="utf-8"?>
<p:tagLst xmlns:p="http://schemas.openxmlformats.org/presentationml/2006/main">
  <p:tag name="KSO_WM_UNIT_TYPE" val="l_h_i"/>
  <p:tag name="KSO_WM_UNIT_SUBTYPE" val="d"/>
  <p:tag name="KSO_WM_UNIT_INDEX" val="1_2_3"/>
  <p:tag name="KSO_WM_BEAUTIFY_FLAG" val="#wm#"/>
  <p:tag name="KSO_WM_TAG_VERSION" val="3.0"/>
  <p:tag name="KSO_WM_DIAGRAM_VERSION" val="3"/>
  <p:tag name="KSO_WM_DIAGRAM_GROUP_CODE" val="l1-1"/>
  <p:tag name="KSO_WM_UNIT_ID" val="custom20235956_2*l_h_i*1_2_3"/>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left&quot;:66.12488188976386,&quot;top&quot;:156.82846041942202,&quot;width&quot;:827.75007874015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2800000011920929,&quot;transparency&quot;:0},{&quot;brightness&quot;:-0.25,&quot;colorType&quot;:1,&quot;foreColorIndex&quot;:5,&quot;pos&quot;:0.75,&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USESOURCEFORMAT_APPLY" val="0"/>
</p:tagLst>
</file>

<file path=ppt/tags/tag127.xml><?xml version="1.0" encoding="utf-8"?>
<p:tagLst xmlns:p="http://schemas.openxmlformats.org/presentationml/2006/main">
  <p:tag name="KSO_WM_UNIT_TYPE" val="l_h_f"/>
  <p:tag name="KSO_WM_UNIT_INDEX" val="1_2_1"/>
  <p:tag name="KSO_WM_BEAUTIFY_FLAG" val="#wm#"/>
  <p:tag name="KSO_WM_TAG_VERSION" val="3.0"/>
  <p:tag name="KSO_WM_DIAGRAM_VERSION" val="3"/>
  <p:tag name="KSO_WM_DIAGRAM_GROUP_CODE" val="l1-1"/>
  <p:tag name="KSO_WM_UNIT_ID" val="custom20235956_2*l_h_f*1_2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UNIT_SUBTYPE" val="a"/>
  <p:tag name="KSO_WM_UNIT_VALUE" val="46"/>
  <p:tag name="KSO_WM_DIAGRAM_MAX_ITEMCNT" val="6"/>
  <p:tag name="KSO_WM_DIAGRAM_MIN_ITEMCNT" val="2"/>
  <p:tag name="KSO_WM_DIAGRAM_VIRTUALLY_FRAME" val="{&quot;height&quot;:286.6741027832031,&quot;left&quot;:66.12488188976386,&quot;top&quot;:156.82846041942202,&quot;width&quot;:827.75007874015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项标题"/>
  <p:tag name="KSO_WM_UNIT_TEXT_TYPE" val="1"/>
  <p:tag name="KSO_WM_UNIT_TEXT_FILL_FORE_SCHEMECOLOR_INDEX" val="1"/>
  <p:tag name="KSO_WM_UNIT_TEXT_FILL_TYPE" val="1"/>
  <p:tag name="KSO_WM_UNIT_USESOURCEFORMAT_APPLY" val="0"/>
</p:tagLst>
</file>

<file path=ppt/tags/tag128.xml><?xml version="1.0" encoding="utf-8"?>
<p:tagLst xmlns:p="http://schemas.openxmlformats.org/presentationml/2006/main">
  <p:tag name="KSO_WM_UNIT_TYPE" val="i"/>
  <p:tag name="KSO_WM_UNIT_INDEX" val="1"/>
  <p:tag name="KSO_WM_BEAUTIFY_FLAG" val=""/>
  <p:tag name="KSO_WM_TAG_VERSION" val="3.0"/>
  <p:tag name="KSO_WM_DIAGRAM_GROUP_CODE" val="l1-1"/>
  <p:tag name="KSO_WM_UNIT_ID" val="custom20235956_3*i*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Lst>
</file>

<file path=ppt/tags/tag129.xml><?xml version="1.0" encoding="utf-8"?>
<p:tagLst xmlns:p="http://schemas.openxmlformats.org/presentationml/2006/main">
  <p:tag name="KSO_WM_SLIDE_TYPE" val="contents"/>
  <p:tag name="KSO_WM_TEMPLATE_SUBCATEGORY" val="29"/>
  <p:tag name="KSO_WM_TEMPLATE_COLOR_TYPE" val="0"/>
  <p:tag name="KSO_WM_TAG_VERSION" val="3.0"/>
  <p:tag name="KSO_WM_SLIDE_SUBTYPE" val="diag"/>
  <p:tag name="KSO_WM_SLIDE_ITEM_CNT" val="2"/>
  <p:tag name="KSO_WM_DIAGRAM_GROUP_CODE" val="l1-1"/>
  <p:tag name="KSO_WM_BEAUTIFY_FLAG" val="#wm#"/>
  <p:tag name="KSO_WM_TEMPLATE_INDEX" val="20235956"/>
  <p:tag name="KSO_WM_TEMPLATE_CATEGORY" val="custom"/>
  <p:tag name="KSO_WM_SLIDE_INDEX" val="2"/>
  <p:tag name="KSO_WM_SLIDE_ID" val="custom20235956_2"/>
  <p:tag name="KSO_WM_TEMPLATE_MASTER_TYPE" val="0"/>
  <p:tag name="KSO_WM_SLIDE_LAYOUT" val="a_l"/>
  <p:tag name="KSO_WM_SLIDE_LAYOUT_CNT" val="1_1"/>
  <p:tag name="KSO_WM_SLIDE_DIAGTYPE" val="l"/>
</p:tagLst>
</file>

<file path=ppt/tags/tag13.xml><?xml version="1.0" encoding="utf-8"?>
<p:tagLst xmlns:p="http://schemas.openxmlformats.org/presentationml/2006/main">
  <p:tag name="KSO_WM_UNIT_TYPE" val="a"/>
  <p:tag name="KSO_WM_UNIT_INDEX" val="1"/>
  <p:tag name="KSO_WM_BEAUTIFY_FLAG" val="#wm#"/>
  <p:tag name="KSO_WM_TAG_VERSION" val="3.0"/>
  <p:tag name="KSO_WM_UNIT_PRESET_TEXT" val="单击此处编辑母版标题样式"/>
  <p:tag name="KSO_WM_UNIT_ID" val="_1*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VALUE" val="24"/>
</p:tagLst>
</file>

<file path=ppt/tags/tag130.xml><?xml version="1.0" encoding="utf-8"?>
<p:tagLst xmlns:p="http://schemas.openxmlformats.org/presentationml/2006/main">
  <p:tag name="KSO_WM_UNIT_TYPE" val="a"/>
  <p:tag name="KSO_WM_UNIT_INDEX" val="1"/>
  <p:tag name="KSO_WM_BEAUTIFY_FLAG" val="#wm#"/>
  <p:tag name="KSO_WM_TAG_VERSION" val="3.0"/>
  <p:tag name="KSO_WM_UNIT_ID" val="custom20235956_7*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ISCONTENTSTITLE" val="0"/>
  <p:tag name="KSO_WM_UNIT_VALUE" val="16"/>
  <p:tag name="KSO_WM_UNIT_PRESET_TEXT" val="添加章节标题"/>
  <p:tag name="KSO_WM_UNIT_TEXT_TYPE" val="1"/>
</p:tagLst>
</file>

<file path=ppt/tags/tag131.xml><?xml version="1.0" encoding="utf-8"?>
<p:tagLst xmlns:p="http://schemas.openxmlformats.org/presentationml/2006/main">
  <p:tag name="KSO_WM_UNIT_TYPE" val="e"/>
  <p:tag name="KSO_WM_UNIT_INDEX" val="1"/>
  <p:tag name="KSO_WM_BEAUTIFY_FLAG" val="#wm#"/>
  <p:tag name="KSO_WM_TAG_VERSION" val="3.0"/>
  <p:tag name="KSO_WM_UNIT_ID" val="custom20235956_7*e*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4"/>
</p:tagLst>
</file>

<file path=ppt/tags/tag132.xml><?xml version="1.0" encoding="utf-8"?>
<p:tagLst xmlns:p="http://schemas.openxmlformats.org/presentationml/2006/main">
  <p:tag name="KSO_WM_SLIDE_TYPE" val="sectionTitle"/>
  <p:tag name="KSO_WM_TEMPLATE_SUBCATEGORY" val="29"/>
  <p:tag name="KSO_WM_TEMPLATE_COLOR_TYPE" val="0"/>
  <p:tag name="KSO_WM_TAG_VERSION" val="3.0"/>
  <p:tag name="KSO_WM_SLIDE_SUBTYPE" val="pureTxt"/>
  <p:tag name="KSO_WM_SLIDE_ITEM_CNT" val="0"/>
  <p:tag name="KSO_WM_BEAUTIFY_FLAG" val="#wm#"/>
  <p:tag name="KSO_WM_TEMPLATE_INDEX" val="20235956"/>
  <p:tag name="KSO_WM_TEMPLATE_CATEGORY" val="custom"/>
  <p:tag name="KSO_WM_SLIDE_INDEX" val="7"/>
  <p:tag name="KSO_WM_SLIDE_ID" val="custom20235956_7"/>
  <p:tag name="KSO_WM_TEMPLATE_MASTER_TYPE" val="0"/>
  <p:tag name="KSO_WM_SLIDE_LAYOUT" val="a_e"/>
  <p:tag name="KSO_WM_SLIDE_LAYOUT_CNT" val="1_1"/>
</p:tagLst>
</file>

<file path=ppt/tags/tag133.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34.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35.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36.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37.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38.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39.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4.xml><?xml version="1.0" encoding="utf-8"?>
<p:tagLst xmlns:p="http://schemas.openxmlformats.org/presentationml/2006/main">
  <p:tag name="KSO_WM_UNIT_TYPE" val="f"/>
  <p:tag name="KSO_WM_UNIT_SUBTYPE" val="b"/>
  <p:tag name="KSO_WM_UNIT_INDEX" val="1"/>
  <p:tag name="KSO_WM_BEAUTIFY_FLAG" val="#wm#"/>
  <p:tag name="KSO_WM_TAG_VERSION" val="3.0"/>
  <p:tag name="KSO_WM_UNIT_PRESET_TEXT" val="署名"/>
  <p:tag name="KSO_WM_UNIT_ID" val="_1*f*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VALUE" val="11"/>
</p:tagLst>
</file>

<file path=ppt/tags/tag140.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41.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42.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43.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44.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45.xml><?xml version="1.0" encoding="utf-8"?>
<p:tagLst xmlns:p="http://schemas.openxmlformats.org/presentationml/2006/main">
  <p:tag name="KSO_WM_DIAGRAM_VIRTUALLY_FRAME" val="{&quot;height&quot;:198.93267716535433,&quot;left&quot;:81.99417322834645,&quot;top&quot;:218.13614173228348,&quot;width&quot;:848.9885826771651}"/>
</p:tagLst>
</file>

<file path=ppt/tags/tag146.xml><?xml version="1.0" encoding="utf-8"?>
<p:tagLst xmlns:p="http://schemas.openxmlformats.org/presentationml/2006/main">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1934"/>
  <p:tag name="KSO_WM_UNIT_ID" val="custom20231934_1*a*1"/>
  <p:tag name="KSO_WM_UNIT_TEXT_FILL_FORE_SCHEMECOLOR_INDEX" val="13"/>
  <p:tag name="KSO_WM_UNIT_TEXT_FILL_TYPE" val="1"/>
  <p:tag name="KSO_WM_UNIT_USESOURCEFORMAT_APPLY" val="0"/>
  <p:tag name="KSO_WM_UNIT_PRESET_TEXT" val="单击此处添加标题"/>
</p:tagLst>
</file>

<file path=ppt/tags/tag147.xml><?xml version="1.0" encoding="utf-8"?>
<p:tagLst xmlns:p="http://schemas.openxmlformats.org/presentationml/2006/main">
  <p:tag name="KSO_WM_DIAGRAM_VIRTUALLY_FRAME" val="{&quot;height&quot;:272.3,&quot;left&quot;:50.65,&quot;top&quot;:104.6,&quot;width&quot;:463.4}"/>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969_2*l_i*1_1"/>
  <p:tag name="KSO_WM_TEMPLATE_CATEGORY" val="diagram"/>
  <p:tag name="KSO_WM_TEMPLATE_INDEX" val="20231969"/>
  <p:tag name="KSO_WM_UNIT_LAYERLEVEL" val="1_1"/>
  <p:tag name="KSO_WM_TAG_VERSION" val="3.0"/>
  <p:tag name="KSO_WM_BEAUTIFY_FLAG" val="#wm#"/>
  <p:tag name="KSO_WM_UNIT_TYPE" val="l_i"/>
  <p:tag name="KSO_WM_UNIT_INDEX" val="1_1"/>
  <p:tag name="KSO_WM_DIAGRAM_VERSION" val="3"/>
  <p:tag name="KSO_WM_DIAGRAM_COLOR_TRICK" val="1"/>
  <p:tag name="KSO_WM_DIAGRAM_COLOR_TEXT_CAN_REMOVE" val="n"/>
  <p:tag name="KSO_WM_DIAGRAM_MAX_ITEMCNT" val="2"/>
  <p:tag name="KSO_WM_DIAGRAM_MIN_ITEMCNT" val="1"/>
  <p:tag name="KSO_WM_DIAGRAM_VIRTUALLY_FRAME" val="{&quot;height&quot;:272.3,&quot;left&quot;:50.65,&quot;top&quot;:104.6,&quot;width&quot;:463.4}"/>
  <p:tag name="KSO_WM_DIAGRAM_COLOR_MATCH_VALUE" val="{&quot;shape&quot;:{&quot;fill&quot;:{&quot;solid&quot;:{&quot;brightness&quot;:0,&quot;colorType&quot;:1,&quot;foreColorIndex&quot;:5,&quot;transparency&quot;:0.15000000596046448},&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0"/>
</p:tagLst>
</file>

<file path=ppt/tags/tag149.xml><?xml version="1.0" encoding="utf-8"?>
<p:tagLst xmlns:p="http://schemas.openxmlformats.org/presentationml/2006/main">
  <p:tag name="KSO_WM_UNIT_ISCONTENTSTITLE" val="0"/>
  <p:tag name="KSO_WM_UNIT_ISNUMDGMTITLE" val="0"/>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1969_2*l_h_a*1_2_1"/>
  <p:tag name="KSO_WM_TEMPLATE_CATEGORY" val="diagram"/>
  <p:tag name="KSO_WM_TEMPLATE_INDEX" val="20231969"/>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2"/>
  <p:tag name="KSO_WM_DIAGRAM_MIN_ITEMCNT" val="1"/>
  <p:tag name="KSO_WM_DIAGRAM_VIRTUALLY_FRAME" val="{&quot;height&quot;:272.3,&quot;left&quot;:50.65,&quot;top&quot;:104.6,&quot;width&quot;:463.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添加项标题"/>
  <p:tag name="KSO_WM_UNIT_USESOURCEFORMAT_APPLY" val="0"/>
</p:tagLst>
</file>

<file path=ppt/tags/tag15.xml><?xml version="1.0" encoding="utf-8"?>
<p:tagLst xmlns:p="http://schemas.openxmlformats.org/presentationml/2006/main">
  <p:tag name="KSO_WM_UNIT_TYPE" val="a"/>
  <p:tag name="KSO_WM_UNIT_INDEX" val="1"/>
  <p:tag name="KSO_WM_BEAUTIFY_FLAG" val="#wm#"/>
  <p:tag name="KSO_WM_TAG_VERSION" val="3.0"/>
  <p:tag name="KSO_WM_UNIT_PRESET_TEXT" val="单击此处编辑母版标题样式"/>
  <p:tag name="KSO_WM_UNIT_ID" val="_2*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VALUE" val="29"/>
</p:tagLst>
</file>

<file path=ppt/tags/tag150.xml><?xml version="1.0" encoding="utf-8"?>
<p:tagLst xmlns:p="http://schemas.openxmlformats.org/presentationml/2006/main">
  <p:tag name="KSO_WM_UNIT_SUBTYPE" val="a"/>
  <p:tag name="KSO_WM_UNIT_NOCLEAR" val="0"/>
  <p:tag name="KSO_WM_UNIT_VALUE" val="10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969_2*l_h_f*1_1_1"/>
  <p:tag name="KSO_WM_TEMPLATE_CATEGORY" val="diagram"/>
  <p:tag name="KSO_WM_TEMPLATE_INDEX" val="20231969"/>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2"/>
  <p:tag name="KSO_WM_DIAGRAM_MIN_ITEMCNT" val="1"/>
  <p:tag name="KSO_WM_DIAGRAM_VIRTUALLY_FRAME" val="{&quot;height&quot;:272.3,&quot;left&quot;:50.65,&quot;top&quot;:104.6,&quot;width&quot;:463.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
  <p:tag name="KSO_WM_UNIT_USESOURCEFORMAT_APPLY" val="0"/>
</p:tagLst>
</file>

<file path=ppt/tags/tag151.xml><?xml version="1.0" encoding="utf-8"?>
<p:tagLst xmlns:p="http://schemas.openxmlformats.org/presentationml/2006/main">
  <p:tag name="KSO_WM_UNIT_ISCONTENTSTITLE" val="0"/>
  <p:tag name="KSO_WM_UNIT_ISNUMDGMTITLE" val="0"/>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1969_2*l_h_a*1_1_1"/>
  <p:tag name="KSO_WM_TEMPLATE_CATEGORY" val="diagram"/>
  <p:tag name="KSO_WM_TEMPLATE_INDEX" val="20231969"/>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2"/>
  <p:tag name="KSO_WM_DIAGRAM_MIN_ITEMCNT" val="1"/>
  <p:tag name="KSO_WM_DIAGRAM_VIRTUALLY_FRAME" val="{&quot;height&quot;:272.3,&quot;left&quot;:50.65,&quot;top&quot;:104.6,&quot;width&quot;:463.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添加项标题"/>
  <p:tag name="KSO_WM_UNIT_USESOURCEFORMAT_APPLY" val="0"/>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969_2*l_h_i*1_2_1"/>
  <p:tag name="KSO_WM_TEMPLATE_CATEGORY" val="diagram"/>
  <p:tag name="KSO_WM_TEMPLATE_INDEX" val="20231969"/>
  <p:tag name="KSO_WM_UNIT_LAYERLEVEL" val="1_1_1"/>
  <p:tag name="KSO_WM_TAG_VERSION" val="3.0"/>
  <p:tag name="KSO_WM_BEAUTIFY_FLAG" val="#wm#"/>
  <p:tag name="KSO_WM_UNIT_TYPE" val="l_h_i"/>
  <p:tag name="KSO_WM_UNIT_INDEX" val="1_2_1"/>
  <p:tag name="KSO_WM_DIAGRAM_VERSION" val="3"/>
  <p:tag name="KSO_WM_DIAGRAM_COLOR_TRICK" val="1"/>
  <p:tag name="KSO_WM_DIAGRAM_COLOR_TEXT_CAN_REMOVE" val="n"/>
  <p:tag name="KSO_WM_DIAGRAM_MAX_ITEMCNT" val="2"/>
  <p:tag name="KSO_WM_DIAGRAM_MIN_ITEMCNT" val="1"/>
  <p:tag name="KSO_WM_DIAGRAM_VIRTUALLY_FRAME" val="{&quot;height&quot;:272.3,&quot;left&quot;:50.65,&quot;top&quot;:104.6,&quot;width&quot;:463.4}"/>
  <p:tag name="KSO_WM_DIAGRAM_COLOR_MATCH_VALUE" val="{&quot;shape&quot;:{&quot;fill&quot;:{&quot;type&quot;:0},&quot;glow&quot;:{&quot;colorType&quot;:0},&quot;line&quot;:{&quot;solidLine&quot;:{&quot;brightness&quot;:0,&quot;colorType&quot;:1,&quot;foreColorIndex&quot;:2,&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2"/>
  <p:tag name="KSO_WM_UNIT_LINE_FILL_TYPE" val="2"/>
  <p:tag name="KSO_WM_UNIT_USESOURCEFORMAT_APPLY" val="0"/>
</p:tagLst>
</file>

<file path=ppt/tags/tag153.xml><?xml version="1.0" encoding="utf-8"?>
<p:tagLst xmlns:p="http://schemas.openxmlformats.org/presentationml/2006/main">
  <p:tag name="KSO_WM_UNIT_SUBTYPE" val="a"/>
  <p:tag name="KSO_WM_UNIT_NOCLEAR" val="0"/>
  <p:tag name="KSO_WM_UNIT_VALUE" val="10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969_2*l_h_f*1_2_1"/>
  <p:tag name="KSO_WM_TEMPLATE_CATEGORY" val="diagram"/>
  <p:tag name="KSO_WM_TEMPLATE_INDEX" val="20231969"/>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2"/>
  <p:tag name="KSO_WM_DIAGRAM_MIN_ITEMCNT" val="1"/>
  <p:tag name="KSO_WM_DIAGRAM_VIRTUALLY_FRAME" val="{&quot;height&quot;:272.3,&quot;left&quot;:50.65,&quot;top&quot;:104.6,&quot;width&quot;:463.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
  <p:tag name="KSO_WM_UNIT_USESOURCEFORMAT_APPLY" val="0"/>
</p:tagLst>
</file>

<file path=ppt/tags/tag154.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379.843*192.756"/>
  <p:tag name="KSO_WM_SLIDE_POSITION" val="134.165*104.604"/>
  <p:tag name="KSO_WM_SLIDE_LAYOUT" val="a_d_l"/>
  <p:tag name="KSO_WM_SLIDE_LAYOUT_CNT" val="1_1_1"/>
  <p:tag name="KSO_WM_SPECIAL_SOURCE" val="bdnull"/>
  <p:tag name="KSO_WM_DIAGRAM_GROUP_CODE" val="l1-1"/>
  <p:tag name="KSO_WM_SLIDE_DIAGTYPE" val="l"/>
  <p:tag name="KSO_WM_TEMPLATE_INDEX" val="20235956"/>
  <p:tag name="KSO_WM_TEMPLATE_SUBCATEGORY" val="0"/>
  <p:tag name="KSO_WM_SLIDE_INDEX" val="1"/>
  <p:tag name="KSO_WM_TAG_VERSION" val="3.0"/>
  <p:tag name="KSO_WM_SLIDE_ID" val="custom20231934_1"/>
  <p:tag name="KSO_WM_SLIDE_ITEM_CNT" val="1"/>
</p:tagLst>
</file>

<file path=ppt/tags/tag155.xml><?xml version="1.0" encoding="utf-8"?>
<p:tagLst xmlns:p="http://schemas.openxmlformats.org/presentationml/2006/main">
  <p:tag name="KSO_WM_UNIT_TYPE" val="a"/>
  <p:tag name="KSO_WM_UNIT_INDEX" val="1"/>
  <p:tag name="KSO_WM_BEAUTIFY_FLAG" val="#wm#"/>
  <p:tag name="KSO_WM_TAG_VERSION" val="3.0"/>
  <p:tag name="KSO_WM_UNIT_ID" val="custom20235956_7*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ISCONTENTSTITLE" val="0"/>
  <p:tag name="KSO_WM_UNIT_VALUE" val="16"/>
  <p:tag name="KSO_WM_UNIT_PRESET_TEXT" val="添加章节标题"/>
  <p:tag name="KSO_WM_UNIT_TEXT_TYPE" val="1"/>
</p:tagLst>
</file>

<file path=ppt/tags/tag156.xml><?xml version="1.0" encoding="utf-8"?>
<p:tagLst xmlns:p="http://schemas.openxmlformats.org/presentationml/2006/main">
  <p:tag name="KSO_WM_UNIT_TYPE" val="e"/>
  <p:tag name="KSO_WM_UNIT_INDEX" val="1"/>
  <p:tag name="KSO_WM_BEAUTIFY_FLAG" val="#wm#"/>
  <p:tag name="KSO_WM_TAG_VERSION" val="3.0"/>
  <p:tag name="KSO_WM_UNIT_ID" val="custom20235956_7*e*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4"/>
</p:tagLst>
</file>

<file path=ppt/tags/tag157.xml><?xml version="1.0" encoding="utf-8"?>
<p:tagLst xmlns:p="http://schemas.openxmlformats.org/presentationml/2006/main">
  <p:tag name="KSO_WM_SLIDE_TYPE" val="sectionTitle"/>
  <p:tag name="KSO_WM_TEMPLATE_SUBCATEGORY" val="29"/>
  <p:tag name="KSO_WM_TEMPLATE_COLOR_TYPE" val="0"/>
  <p:tag name="KSO_WM_TAG_VERSION" val="3.0"/>
  <p:tag name="KSO_WM_SLIDE_SUBTYPE" val="pureTxt"/>
  <p:tag name="KSO_WM_SLIDE_ITEM_CNT" val="0"/>
  <p:tag name="KSO_WM_BEAUTIFY_FLAG" val="#wm#"/>
  <p:tag name="KSO_WM_TEMPLATE_INDEX" val="20235956"/>
  <p:tag name="KSO_WM_TEMPLATE_CATEGORY" val="custom"/>
  <p:tag name="KSO_WM_SLIDE_INDEX" val="7"/>
  <p:tag name="KSO_WM_SLIDE_ID" val="custom20235956_7"/>
  <p:tag name="KSO_WM_TEMPLATE_MASTER_TYPE" val="0"/>
  <p:tag name="KSO_WM_SLIDE_LAYOUT" val="a_e"/>
  <p:tag name="KSO_WM_SLIDE_LAYOUT_CNT" val="1_1"/>
</p:tagLst>
</file>

<file path=ppt/tags/tag158.xml><?xml version="1.0" encoding="utf-8"?>
<p:tagLst xmlns:p="http://schemas.openxmlformats.org/presentationml/2006/main">
  <p:tag name="KSO_WM_UNIT_VALUE" val="1153*1153"/>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3280_1*d*1"/>
  <p:tag name="KSO_WM_TEMPLATE_CATEGORY" val="custom"/>
  <p:tag name="KSO_WM_TEMPLATE_INDEX" val="20233280"/>
  <p:tag name="KSO_WM_UNIT_LAYERLEVEL" val="1"/>
  <p:tag name="KSO_WM_TAG_VERSION" val="3.0"/>
  <p:tag name="KSO_WM_BEAUTIFY_FLAG" val="#wm#"/>
  <p:tag name="KSO_WM_UNIT_LINE_FORE_SCHEMECOLOR_INDEX" val="1"/>
  <p:tag name="KSO_WM_UNIT_LINE_FILL_TYPE" val="2"/>
  <p:tag name="KSO_WM_UNIT_USESOURCEFORMAT_APPLY" val="0"/>
  <p:tag name="MH_PIC_SOURCE_TYPE" val="generate_slide_ai*VCG41N671578514*ai_v1.4.2.240611_ONLINE*1727354008823_0.1_f7340cc93d9a-slide-8"/>
</p:tagLst>
</file>

<file path=ppt/tags/tag159.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UNIT_VALUE" val="29"/>
  <p:tag name="KSO_WM_UNIT_TEXT_FILL_FORE_SCHEMECOLOR_INDEX" val="13"/>
  <p:tag name="KSO_WM_UNIT_TEXT_FILL_TYPE" val="1"/>
  <p:tag name="KSO_WM_UNIT_USESOURCEFORMAT_APPLY" val="0"/>
  <p:tag name="KSO_WM_TEMPLATE_INDEX" val="20233280"/>
  <p:tag name="KSO_WM_UNIT_ID" val="custom20233280_1*a*1"/>
  <p:tag name="KSO_WM_UNIT_PRESET_TEXT" val="单击此处添加标题内容"/>
</p:tagLst>
</file>

<file path=ppt/tags/tag16.xml><?xml version="1.0" encoding="utf-8"?>
<p:tagLst xmlns:p="http://schemas.openxmlformats.org/presentationml/2006/main">
  <p:tag name="KSO_WM_UNIT_TYPE" val="f"/>
  <p:tag name="KSO_WM_UNIT_SUBTYPE" val="a"/>
  <p:tag name="KSO_WM_UNIT_INDEX" val="1"/>
  <p:tag name="KSO_WM_BEAUTIFY_FLAG" val="#wm#"/>
  <p:tag name="KSO_WM_TAG_VERSION" val="3.0"/>
  <p:tag name="KSO_WM_UNIT_PRESET_TEXT" val="单击此处编辑母版文本样式&#10;第二级&#10;第三级&#10;第四级&#10;第五级"/>
  <p:tag name="KSO_WM_UNIT_ID" val="_2*f*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VALUE" val="330"/>
</p:tagLst>
</file>

<file path=ppt/tags/tag160.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2419_2*l_h_f*1_1_1"/>
  <p:tag name="KSO_WM_TEMPLATE_CATEGORY" val="diagram"/>
  <p:tag name="KSO_WM_TEMPLATE_INDEX" val="20232419"/>
  <p:tag name="KSO_WM_UNIT_LAYERLEVEL" val="1_1_1"/>
  <p:tag name="KSO_WM_TAG_VERSION" val="3.0"/>
  <p:tag name="KSO_WM_BEAUTIFY_FLAG" val="#wm#"/>
  <p:tag name="KSO_WM_UNIT_PRESET_TEXT" val="单击此处添加正文，请言简意赅的阐述您的观点。"/>
  <p:tag name="KSO_WM_UNIT_TEXT_FILL_FORE_SCHEMECOLOR_INDEX" val="1"/>
  <p:tag name="KSO_WM_UNIT_TEXT_FILL_TYPE" val="1"/>
  <p:tag name="KSO_WM_DIAGRAM_MAX_ITEMCNT" val="4"/>
  <p:tag name="KSO_WM_DIAGRAM_MIN_ITEMCNT" val="1"/>
  <p:tag name="KSO_WM_DIAGRAM_VIRTUALLY_FRAME" val="{&quot;height&quot;:313.7013244628906,&quot;left&quot;:479.910157480315,&quot;top&quot;:150.73819603627126,&quot;width&quot;:414.1122834645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161.xml><?xml version="1.0" encoding="utf-8"?>
<p:tagLst xmlns:p="http://schemas.openxmlformats.org/presentationml/2006/main">
  <p:tag name="KSO_WM_DIAGRAM_VERSION" val="3"/>
  <p:tag name="KSO_WM_DIAGRAM_COLOR_TRICK" val="1"/>
  <p:tag name="KSO_WM_DIAGRAM_COLOR_TEXT_CAN_REMOVE" val="n"/>
  <p:tag name="KSO_WM_UNIT_ISCONTENTSTITLE" val="0"/>
  <p:tag name="KSO_WM_UNIT_ISNUMDGMTITLE" val="0"/>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2419_2*l_h_a*1_1_1"/>
  <p:tag name="KSO_WM_TEMPLATE_CATEGORY" val="diagram"/>
  <p:tag name="KSO_WM_TEMPLATE_INDEX" val="20232419"/>
  <p:tag name="KSO_WM_UNIT_LAYERLEVEL" val="1_1_1"/>
  <p:tag name="KSO_WM_TAG_VERSION" val="3.0"/>
  <p:tag name="KSO_WM_BEAUTIFY_FLAG" val="#wm#"/>
  <p:tag name="KSO_WM_UNIT_PRESET_TEXT" val="添加项标题"/>
  <p:tag name="KSO_WM_UNIT_TEXT_FILL_FORE_SCHEMECOLOR_INDEX" val="1"/>
  <p:tag name="KSO_WM_UNIT_TEXT_FILL_TYPE" val="1"/>
  <p:tag name="KSO_WM_DIAGRAM_MAX_ITEMCNT" val="4"/>
  <p:tag name="KSO_WM_DIAGRAM_MIN_ITEMCNT" val="1"/>
  <p:tag name="KSO_WM_DIAGRAM_VIRTUALLY_FRAME" val="{&quot;height&quot;:313.7013244628906,&quot;left&quot;:479.910157480315,&quot;top&quot;:150.73819603627126,&quot;width&quot;:414.1122834645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162.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2419_2*l_h_f*1_2_1"/>
  <p:tag name="KSO_WM_TEMPLATE_CATEGORY" val="diagram"/>
  <p:tag name="KSO_WM_TEMPLATE_INDEX" val="20232419"/>
  <p:tag name="KSO_WM_UNIT_LAYERLEVEL" val="1_1_1"/>
  <p:tag name="KSO_WM_TAG_VERSION" val="3.0"/>
  <p:tag name="KSO_WM_BEAUTIFY_FLAG" val="#wm#"/>
  <p:tag name="KSO_WM_UNIT_PRESET_TEXT" val="单击此处添加正文，请言简意赅的阐述您的观点。"/>
  <p:tag name="KSO_WM_UNIT_TEXT_FILL_FORE_SCHEMECOLOR_INDEX" val="1"/>
  <p:tag name="KSO_WM_UNIT_TEXT_FILL_TYPE" val="1"/>
  <p:tag name="KSO_WM_DIAGRAM_MAX_ITEMCNT" val="4"/>
  <p:tag name="KSO_WM_DIAGRAM_MIN_ITEMCNT" val="1"/>
  <p:tag name="KSO_WM_DIAGRAM_VIRTUALLY_FRAME" val="{&quot;height&quot;:313.7013244628906,&quot;left&quot;:479.910157480315,&quot;top&quot;:150.73819603627126,&quot;width&quot;:414.1122834645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163.xml><?xml version="1.0" encoding="utf-8"?>
<p:tagLst xmlns:p="http://schemas.openxmlformats.org/presentationml/2006/main">
  <p:tag name="KSO_WM_DIAGRAM_VERSION" val="3"/>
  <p:tag name="KSO_WM_DIAGRAM_COLOR_TRICK" val="1"/>
  <p:tag name="KSO_WM_DIAGRAM_COLOR_TEXT_CAN_REMOVE" val="n"/>
  <p:tag name="KSO_WM_UNIT_ISCONTENTSTITLE" val="0"/>
  <p:tag name="KSO_WM_UNIT_ISNUMDGMTITLE" val="0"/>
  <p:tag name="KSO_WM_UNIT_PRESET_TEXT_INDEX" val="0"/>
  <p:tag name="KSO_WM_UNIT_PRESET_TEXT_LEN" val="0"/>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2419_2*l_h_a*1_2_1"/>
  <p:tag name="KSO_WM_TEMPLATE_CATEGORY" val="diagram"/>
  <p:tag name="KSO_WM_TEMPLATE_INDEX" val="20232419"/>
  <p:tag name="KSO_WM_UNIT_LAYERLEVEL" val="1_1_1"/>
  <p:tag name="KSO_WM_TAG_VERSION" val="3.0"/>
  <p:tag name="KSO_WM_BEAUTIFY_FLAG" val="#wm#"/>
  <p:tag name="KSO_WM_UNIT_PRESET_TEXT" val="添加项标题"/>
  <p:tag name="KSO_WM_UNIT_TEXT_FILL_FORE_SCHEMECOLOR_INDEX" val="1"/>
  <p:tag name="KSO_WM_UNIT_TEXT_FILL_TYPE" val="1"/>
  <p:tag name="KSO_WM_DIAGRAM_MAX_ITEMCNT" val="4"/>
  <p:tag name="KSO_WM_DIAGRAM_MIN_ITEMCNT" val="1"/>
  <p:tag name="KSO_WM_DIAGRAM_VIRTUALLY_FRAME" val="{&quot;height&quot;:313.7013244628906,&quot;left&quot;:479.910157480315,&quot;top&quot;:150.73819603627126,&quot;width&quot;:414.1122834645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164.xml><?xml version="1.0" encoding="utf-8"?>
<p:tagLst xmlns:p="http://schemas.openxmlformats.org/presentationml/2006/main">
  <p:tag name="KSO_WM_BEAUTIFY_FLAG" val="#wm#"/>
  <p:tag name="KSO_WM_TEMPLATE_CATEGORY" val="custom"/>
  <p:tag name="KSO_WM_TEMPLATE_MASTER_TYPE" val="0"/>
  <p:tag name="KSO_WM_TEMPLATE_COLOR_TYPE" val="0"/>
  <p:tag name="KSO_WM_SLIDE_TYPE" val="text"/>
  <p:tag name="KSO_WM_SLIDE_SUBTYPE" val="picTxt"/>
  <p:tag name="KSO_WM_SLIDE_SIZE" val="413.858*282.882"/>
  <p:tag name="KSO_WM_SLIDE_POSITION" val="480.008*181.544"/>
  <p:tag name="KSO_WM_DIAGRAM_GROUP_CODE" val="l1-1"/>
  <p:tag name="KSO_WM_SLIDE_DIAGTYPE" val="l"/>
  <p:tag name="KSO_WM_SLIDE_LAYOUT" val="a_d_l"/>
  <p:tag name="KSO_WM_SLIDE_LAYOUT_CNT" val="1_1_1"/>
  <p:tag name="KSO_WM_TEMPLATE_INDEX" val="20235956"/>
  <p:tag name="KSO_WM_TEMPLATE_SUBCATEGORY" val="0"/>
  <p:tag name="KSO_WM_SLIDE_INDEX" val="1"/>
  <p:tag name="KSO_WM_TAG_VERSION" val="3.0"/>
  <p:tag name="KSO_WM_SLIDE_ID" val="custom20233280_1"/>
  <p:tag name="KSO_WM_SLIDE_ITEM_CNT" val="4"/>
</p:tagLst>
</file>

<file path=ppt/tags/tag165.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30968_2*a*1"/>
  <p:tag name="KSO_WM_TEMPLATE_CATEGORY" val="diagram"/>
  <p:tag name="KSO_WM_TEMPLATE_INDEX" val="20230968"/>
  <p:tag name="KSO_WM_UNIT_LAYERLEVEL" val="1"/>
  <p:tag name="KSO_WM_TAG_VERSION" val="3.0"/>
  <p:tag name="KSO_WM_BEAUTIFY_FLAG" val="#wm#"/>
  <p:tag name="KSO_WM_DIAGRAM_GROUP_CODE" val="l1-1"/>
  <p:tag name="KSO_WM_UNIT_PRESET_TEXT" val="单击此处添加标题"/>
  <p:tag name="KSO_WM_UNIT_TEXT_FILL_FORE_SCHEMECOLOR_INDEX" val="15"/>
  <p:tag name="KSO_WM_UNIT_TEXT_FILL_TYPE" val="1"/>
  <p:tag name="KSO_WM_UNIT_USESOURCEFORMAT_APPLY" val="0"/>
</p:tagLst>
</file>

<file path=ppt/tags/tag16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0968_1*l_h_i*1_1_1"/>
  <p:tag name="KSO_WM_TEMPLATE_CATEGORY" val="diagram"/>
  <p:tag name="KSO_WM_TEMPLATE_INDEX" val="20230968"/>
  <p:tag name="KSO_WM_UNIT_LAYERLEVEL" val="1_1_1"/>
  <p:tag name="KSO_WM_TAG_VERSION" val="3.0"/>
  <p:tag name="KSO_WM_BEAUTIFY_FLAG" val="#wm#"/>
  <p:tag name="KSO_WM_DIAGRAM_MAX_ITEMCNT" val="4"/>
  <p:tag name="KSO_WM_DIAGRAM_MIN_ITEMCNT" val="2"/>
  <p:tag name="KSO_WM_DIAGRAM_VIRTUALLY_FRAME" val="{&quot;height&quot;:414.2639465332031,&quot;left&quot;:54.8,&quot;top&quot;:111.1931054735559,&quot;width&quot;:851.9503937007873}"/>
  <p:tag name="KSO_WM_DIAGRAM_COLOR_MATCH_VALUE" val="{&quot;shape&quot;:{&quot;fill&quot;:{&quot;solid&quot;:{&quot;brightness&quot;:0.6000000238418579,&quot;colorType&quot;:1,&quot;foreColorIndex&quot;:13,&quot;transparency&quot;:0.8500000238418579},&quot;type&quot;:1},&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solid&quot;:{&quot;brightness&quot;:0,&quot;colorType&quot;:1,&quot;foreColorIndex&quot;:14,&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_BRIGHTNESS" val="-0.15"/>
  <p:tag name="KSO_WM_UNIT_SHADOW_SCHEMECOLOR_INDEX" val="14"/>
  <p:tag name="KSO_WM_UNIT_TEXT_FILL_FORE_SCHEMECOLOR_INDEX_BRIGHTNESS" val="0"/>
  <p:tag name="KSO_WM_UNIT_TEXT_FILL_FORE_SCHEMECOLOR_INDEX" val="2"/>
  <p:tag name="KSO_WM_UNIT_TEXT_FILL_TYPE" val="1"/>
  <p:tag name="KSO_WM_UNIT_FILL_TYPE" val="1"/>
  <p:tag name="KSO_WM_UNIT_FILL_FORE_SCHEMECOLOR_INDEX" val="13"/>
  <p:tag name="KSO_WM_UNIT_FILL_FORE_SCHEMECOLOR_INDEX_BRIGHTNESS" val="0.6"/>
  <p:tag name="KSO_WM_UNIT_LINE_FORE_SCHEMECOLOR_INDEX" val="13"/>
  <p:tag name="KSO_WM_UNIT_LINE_FILL_TYPE" val="2"/>
  <p:tag name="KSO_WM_UNIT_USESOURCEFORMAT_APPLY" val="0"/>
</p:tagLst>
</file>

<file path=ppt/tags/tag167.xml><?xml version="1.0" encoding="utf-8"?>
<p:tagLst xmlns:p="http://schemas.openxmlformats.org/presentationml/2006/main">
  <p:tag name="KSO_WM_DIAGRAM_VERSION" val="3"/>
  <p:tag name="KSO_WM_DIAGRAM_COLOR_TRICK" val="1"/>
  <p:tag name="KSO_WM_DIAGRAM_COLOR_TEXT_CAN_REMOVE" val="n"/>
  <p:tag name="KSO_WM_UNIT_VALUE" val="817*1399"/>
  <p:tag name="KSO_WM_UNIT_HIGHLIGHT" val="0"/>
  <p:tag name="KSO_WM_UNIT_COMPATIBLE" val="0"/>
  <p:tag name="KSO_WM_UNIT_DIAGRAM_ISNUMVISUAL" val="0"/>
  <p:tag name="KSO_WM_UNIT_DIAGRAM_ISREFERUNIT" val="0"/>
  <p:tag name="KSO_WM_DIAGRAM_GROUP_CODE" val="l1-1"/>
  <p:tag name="KSO_WM_UNIT_TYPE" val="l_h_d"/>
  <p:tag name="KSO_WM_UNIT_INDEX" val="1_1_1"/>
  <p:tag name="KSO_WM_UNIT_ID" val="diagram20230968_1*l_h_d*1_1_1"/>
  <p:tag name="KSO_WM_TEMPLATE_CATEGORY" val="diagram"/>
  <p:tag name="KSO_WM_TEMPLATE_INDEX" val="20230968"/>
  <p:tag name="KSO_WM_UNIT_LAYERLEVEL" val="1_1_1"/>
  <p:tag name="KSO_WM_TAG_VERSION" val="3.0"/>
  <p:tag name="KSO_WM_BEAUTIFY_FLAG" val="#wm#"/>
  <p:tag name="KSO_WM_DIAGRAM_MAX_ITEMCNT" val="4"/>
  <p:tag name="KSO_WM_DIAGRAM_MIN_ITEMCNT" val="2"/>
  <p:tag name="KSO_WM_DIAGRAM_VIRTUALLY_FRAME" val="{&quot;height&quot;:414.2639465332031,&quot;left&quot;:54.8,&quot;top&quot;:111.1931054735559,&quot;width&quot;:851.9503937007873}"/>
  <p:tag name="KSO_WM_DIAGRAM_COLOR_MATCH_VALUE" val="{&quot;shape&quot;:{&quot;fill&quot;:{&quot;solid&quot;:{&quot;brightness&quot;:0,&quot;colorType&quot;:1,&quot;foreColorIndex&quot;:5,&quot;transparency&quot;:0.8500000238418579},&quot;type&quot;:1},&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FILL_TYPE" val="1"/>
  <p:tag name="KSO_WM_UNIT_FILL_FORE_SCHEMECOLOR_INDEX" val="5"/>
  <p:tag name="KSO_WM_UNIT_FILL_FORE_SCHEMECOLOR_INDEX_BRIGHTNESS" val="0"/>
  <p:tag name="KSO_WM_UNIT_LINE_FORE_SCHEMECOLOR_INDEX" val="13"/>
  <p:tag name="MH_PIC_SOURCE_TYPE" val="generate_slide_ai*VCG41N1627316924*ai_v1.4.2.240611_ONLINE*1727354008823_0.1_f7340cc93d9a-slide-9"/>
  <p:tag name="KSO_WM_UNIT_LINE_FILL_TYPE" val="2"/>
  <p:tag name="KSO_WM_UNIT_USESOURCEFORMAT_APPLY" val="0"/>
</p:tagLst>
</file>

<file path=ppt/tags/tag16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0968_1*l_h_a*1_1_1"/>
  <p:tag name="KSO_WM_TEMPLATE_CATEGORY" val="diagram"/>
  <p:tag name="KSO_WM_TEMPLATE_INDEX" val="20230968"/>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414.2639465332031,&quot;left&quot;:54.8,&quot;top&quot;:111.1931054735559,&quot;width&quot;:851.950393700787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_BRIGHTNESS" val="0"/>
  <p:tag name="KSO_WM_UNIT_PRESET_TEXT" val="添加标题"/>
  <p:tag name="KSO_WM_UNIT_TEXT_FILL_FORE_SCHEMECOLOR_INDEX" val="1"/>
  <p:tag name="KSO_WM_UNIT_TEXT_FILL_TYPE" val="1"/>
  <p:tag name="KSO_WM_UNIT_USESOURCEFORMAT_APPLY" val="0"/>
</p:tagLst>
</file>

<file path=ppt/tags/tag16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0968_1*l_h_f*1_1_1"/>
  <p:tag name="KSO_WM_TEMPLATE_CATEGORY" val="diagram"/>
  <p:tag name="KSO_WM_TEMPLATE_INDEX" val="20230968"/>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414.2639465332031,&quot;left&quot;:54.8,&quot;top&quot;:111.1931054735559,&quot;width&quot;:851.950393700787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你的项正文，文字是您思想的提炼，请尽量言简意赅的阐述观点。"/>
  <p:tag name="KSO_WM_UNIT_TEXT_FILL_FORE_SCHEMECOLOR_INDEX" val="1"/>
  <p:tag name="KSO_WM_UNIT_TEXT_FILL_TYPE" val="1"/>
  <p:tag name="KSO_WM_UNIT_USESOURCEFORMAT_APPLY" val="0"/>
</p:tagLst>
</file>

<file path=ppt/tags/tag17.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170.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0968_1*l_h_i*1_2_1"/>
  <p:tag name="KSO_WM_TEMPLATE_CATEGORY" val="diagram"/>
  <p:tag name="KSO_WM_TEMPLATE_INDEX" val="20230968"/>
  <p:tag name="KSO_WM_UNIT_LAYERLEVEL" val="1_1_1"/>
  <p:tag name="KSO_WM_TAG_VERSION" val="3.0"/>
  <p:tag name="KSO_WM_BEAUTIFY_FLAG" val="#wm#"/>
  <p:tag name="KSO_WM_DIAGRAM_MAX_ITEMCNT" val="4"/>
  <p:tag name="KSO_WM_DIAGRAM_MIN_ITEMCNT" val="2"/>
  <p:tag name="KSO_WM_DIAGRAM_VIRTUALLY_FRAME" val="{&quot;height&quot;:414.2639465332031,&quot;left&quot;:54.8,&quot;top&quot;:111.1931054735559,&quot;width&quot;:851.9503937007873}"/>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5},&quot;type&quot;:1},&quot;shadow&quot;:{&quot;colorType&quot;:0},&quot;threeD&quot;:{&quot;curvedSurface&quot;:{&quot;brightness&quot;:0,&quot;colorType&quot;:2,&quot;rgb&quot;:&quot;#000000&quot;},&quot;depth&quot;:{&quot;colorType&quot;:0}}},&quot;text&quot;:{&quot;fill&quot;:{&quot;solid&quot;:{&quot;brightness&quot;:0,&quot;colorType&quot;:1,&quot;foreColorIndex&quot;:14,&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 name="KSO_WM_UNIT_FILL_TYPE" val="1"/>
  <p:tag name="KSO_WM_UNIT_FILL_FORE_SCHEMECOLOR_INDEX" val="5"/>
  <p:tag name="KSO_WM_UNIT_FILL_FORE_SCHEMECOLOR_INDEX_BRIGHTNESS" val="0"/>
  <p:tag name="KSO_WM_UNIT_LINE_FORE_SCHEMECOLOR_INDEX" val="5"/>
  <p:tag name="KSO_WM_UNIT_LINE_FILL_TYPE" val="2"/>
  <p:tag name="KSO_WM_UNIT_USESOURCEFORMAT_APPLY" val="0"/>
</p:tagLst>
</file>

<file path=ppt/tags/tag171.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0968_1*l_h_a*1_2_1"/>
  <p:tag name="KSO_WM_TEMPLATE_CATEGORY" val="diagram"/>
  <p:tag name="KSO_WM_TEMPLATE_INDEX" val="20230968"/>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414.2639465332031,&quot;left&quot;:54.8,&quot;top&quot;:111.1931054735559,&quot;width&quot;:851.950393700787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_BRIGHTNESS" val="0"/>
  <p:tag name="KSO_WM_UNIT_TEXT_FILL_TYPE" val="1"/>
  <p:tag name="KSO_WM_UNIT_PRESET_TEXT" val="添加标题"/>
  <p:tag name="KSO_WM_UNIT_USESOURCEFORMAT_APPLY" val="0"/>
</p:tagLst>
</file>

<file path=ppt/tags/tag17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0968_1*l_h_f*1_2_1"/>
  <p:tag name="KSO_WM_TEMPLATE_CATEGORY" val="diagram"/>
  <p:tag name="KSO_WM_TEMPLATE_INDEX" val="20230968"/>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414.2639465332031,&quot;left&quot;:54.8,&quot;top&quot;:111.1931054735559,&quot;width&quot;:851.950393700787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_BRIGHTNESS" val="0"/>
  <p:tag name="KSO_WM_UNIT_TEXT_FILL_TYPE" val="1"/>
  <p:tag name="KSO_WM_UNIT_PRESET_TEXT" val="单击此处输入你的项正文，文字是您思想的提炼，请尽量言简意赅的阐述观点。"/>
  <p:tag name="KSO_WM_UNIT_USESOURCEFORMAT_APPLY" val="0"/>
</p:tagLst>
</file>

<file path=ppt/tags/tag173.xml><?xml version="1.0" encoding="utf-8"?>
<p:tagLst xmlns:p="http://schemas.openxmlformats.org/presentationml/2006/main">
  <p:tag name="KSO_WM_DIAGRAM_VERSION" val="3"/>
  <p:tag name="KSO_WM_DIAGRAM_COLOR_TRICK" val="1"/>
  <p:tag name="KSO_WM_DIAGRAM_COLOR_TEXT_CAN_REMOVE" val="n"/>
  <p:tag name="KSO_WM_UNIT_VALUE" val="817*1399"/>
  <p:tag name="KSO_WM_UNIT_HIGHLIGHT" val="0"/>
  <p:tag name="KSO_WM_UNIT_COMPATIBLE" val="0"/>
  <p:tag name="KSO_WM_UNIT_DIAGRAM_ISNUMVISUAL" val="0"/>
  <p:tag name="KSO_WM_UNIT_DIAGRAM_ISREFERUNIT" val="0"/>
  <p:tag name="KSO_WM_DIAGRAM_GROUP_CODE" val="l1-1"/>
  <p:tag name="KSO_WM_UNIT_TYPE" val="l_h_d"/>
  <p:tag name="KSO_WM_UNIT_INDEX" val="1_2_1"/>
  <p:tag name="KSO_WM_UNIT_ID" val="diagram20230968_1*l_h_d*1_2_1"/>
  <p:tag name="KSO_WM_TEMPLATE_CATEGORY" val="diagram"/>
  <p:tag name="KSO_WM_TEMPLATE_INDEX" val="20230968"/>
  <p:tag name="KSO_WM_UNIT_LAYERLEVEL" val="1_1_1"/>
  <p:tag name="KSO_WM_TAG_VERSION" val="3.0"/>
  <p:tag name="KSO_WM_BEAUTIFY_FLAG" val="#wm#"/>
  <p:tag name="KSO_WM_DIAGRAM_MAX_ITEMCNT" val="4"/>
  <p:tag name="KSO_WM_DIAGRAM_MIN_ITEMCNT" val="2"/>
  <p:tag name="KSO_WM_DIAGRAM_VIRTUALLY_FRAME" val="{&quot;height&quot;:414.2639465332031,&quot;left&quot;:54.8,&quot;top&quot;:111.1931054735559,&quot;width&quot;:851.9503937007873}"/>
  <p:tag name="KSO_WM_DIAGRAM_COLOR_MATCH_VALUE" val="{&quot;shape&quot;:{&quot;fill&quot;:{&quot;solid&quot;:{&quot;brightness&quot;:0,&quot;colorType&quot;:1,&quot;foreColorIndex&quot;:5,&quot;transparency&quot;:0.8500000238418579},&quot;type&quot;:1},&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FILL_TYPE" val="1"/>
  <p:tag name="KSO_WM_UNIT_FILL_FORE_SCHEMECOLOR_INDEX" val="5"/>
  <p:tag name="KSO_WM_UNIT_FILL_FORE_SCHEMECOLOR_INDEX_BRIGHTNESS" val="0"/>
  <p:tag name="KSO_WM_UNIT_LINE_FORE_SCHEMECOLOR_INDEX" val="13"/>
  <p:tag name="MH_PIC_SOURCE_TYPE" val="generate_slide_ai*VCG41N1416953466*ai_v1.4.2.240611_ONLINE*1727354008823_0.1_f7340cc93d9a-slide-9"/>
  <p:tag name="KSO_WM_UNIT_LINE_FILL_TYPE" val="2"/>
  <p:tag name="KSO_WM_UNIT_USESOURCEFORMAT_APPLY" val="0"/>
</p:tagLst>
</file>

<file path=ppt/tags/tag174.xml><?xml version="1.0" encoding="utf-8"?>
<p:tagLst xmlns:p="http://schemas.openxmlformats.org/presentationml/2006/main">
  <p:tag name="KSO_WM_SLIDE_ID" val="diagram20230968_2"/>
  <p:tag name="KSO_WM_TEMPLATE_SUBCATEGORY" val="0"/>
  <p:tag name="KSO_WM_TEMPLATE_MASTER_TYPE" val="0"/>
  <p:tag name="KSO_WM_TEMPLATE_COLOR_TYPE" val="0"/>
  <p:tag name="KSO_WM_SLIDE_ITEM_CNT" val="3"/>
  <p:tag name="KSO_WM_SLIDE_INDEX" val="2"/>
  <p:tag name="KSO_WM_TAG_VERSION" val="3.0"/>
  <p:tag name="KSO_WM_BEAUTIFY_FLAG" val="#wm#"/>
  <p:tag name="KSO_WM_TEMPLATE_CATEGORY" val="custom"/>
  <p:tag name="KSO_WM_TEMPLATE_INDEX" val="20235956"/>
  <p:tag name="KSO_WM_SLIDE_TYPE" val="text"/>
  <p:tag name="KSO_WM_SLIDE_SUBTYPE" val="diag"/>
  <p:tag name="KSO_WM_SLIDE_SIZE" val="850.4*365.625"/>
  <p:tag name="KSO_WM_SLIDE_POSITION" val="54.8*111.5"/>
  <p:tag name="KSO_WM_SLIDE_LAYOUT" val="a_l"/>
  <p:tag name="KSO_WM_SLIDE_LAYOUT_CNT" val="1_1"/>
  <p:tag name="KSO_WM_SPECIAL_SOURCE" val="bdnull"/>
  <p:tag name="KSO_WM_DIAGRAM_GROUP_CODE" val="l1-1"/>
  <p:tag name="KSO_WM_SLIDE_DIAGTYPE" val="l"/>
</p:tagLst>
</file>

<file path=ppt/tags/tag175.xml><?xml version="1.0" encoding="utf-8"?>
<p:tagLst xmlns:p="http://schemas.openxmlformats.org/presentationml/2006/main">
  <p:tag name="KSO_WM_UNIT_TYPE" val="a"/>
  <p:tag name="KSO_WM_UNIT_INDEX" val="1"/>
  <p:tag name="KSO_WM_BEAUTIFY_FLAG" val="#wm#"/>
  <p:tag name="KSO_WM_TAG_VERSION" val="3.0"/>
  <p:tag name="KSO_WM_UNIT_ID" val="custom20235956_7*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ISCONTENTSTITLE" val="0"/>
  <p:tag name="KSO_WM_UNIT_VALUE" val="16"/>
  <p:tag name="KSO_WM_UNIT_PRESET_TEXT" val="添加章节标题"/>
  <p:tag name="KSO_WM_UNIT_TEXT_TYPE" val="1"/>
</p:tagLst>
</file>

<file path=ppt/tags/tag176.xml><?xml version="1.0" encoding="utf-8"?>
<p:tagLst xmlns:p="http://schemas.openxmlformats.org/presentationml/2006/main">
  <p:tag name="KSO_WM_UNIT_TYPE" val="e"/>
  <p:tag name="KSO_WM_UNIT_INDEX" val="1"/>
  <p:tag name="KSO_WM_BEAUTIFY_FLAG" val="#wm#"/>
  <p:tag name="KSO_WM_TAG_VERSION" val="3.0"/>
  <p:tag name="KSO_WM_UNIT_ID" val="custom20235956_7*e*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4"/>
</p:tagLst>
</file>

<file path=ppt/tags/tag177.xml><?xml version="1.0" encoding="utf-8"?>
<p:tagLst xmlns:p="http://schemas.openxmlformats.org/presentationml/2006/main">
  <p:tag name="KSO_WM_SLIDE_TYPE" val="sectionTitle"/>
  <p:tag name="KSO_WM_TEMPLATE_SUBCATEGORY" val="29"/>
  <p:tag name="KSO_WM_TEMPLATE_COLOR_TYPE" val="0"/>
  <p:tag name="KSO_WM_TAG_VERSION" val="3.0"/>
  <p:tag name="KSO_WM_SLIDE_SUBTYPE" val="pureTxt"/>
  <p:tag name="KSO_WM_SLIDE_ITEM_CNT" val="0"/>
  <p:tag name="KSO_WM_BEAUTIFY_FLAG" val="#wm#"/>
  <p:tag name="KSO_WM_TEMPLATE_INDEX" val="20235956"/>
  <p:tag name="KSO_WM_TEMPLATE_CATEGORY" val="custom"/>
  <p:tag name="KSO_WM_SLIDE_INDEX" val="7"/>
  <p:tag name="KSO_WM_SLIDE_ID" val="custom20235956_7"/>
  <p:tag name="KSO_WM_TEMPLATE_MASTER_TYPE" val="0"/>
  <p:tag name="KSO_WM_SLIDE_LAYOUT" val="a_e"/>
  <p:tag name="KSO_WM_SLIDE_LAYOUT_CNT" val="1_1"/>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1926_1*i*1"/>
  <p:tag name="KSO_WM_TEMPLATE_CATEGORY" val="custom"/>
  <p:tag name="KSO_WM_TEMPLATE_INDEX" val="20231926"/>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0"/>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1926_1*i*2"/>
  <p:tag name="KSO_WM_TEMPLATE_CATEGORY" val="custom"/>
  <p:tag name="KSO_WM_TEMPLATE_INDEX" val="20231926"/>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0"/>
</p:tagLst>
</file>

<file path=ppt/tags/tag18.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180.xml><?xml version="1.0" encoding="utf-8"?>
<p:tagLst xmlns:p="http://schemas.openxmlformats.org/presentationml/2006/main">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1926"/>
  <p:tag name="KSO_WM_UNIT_ID" val="custom20231926_1*a*1"/>
  <p:tag name="KSO_WM_UNIT_TEXT_FILL_FORE_SCHEMECOLOR_INDEX" val="13"/>
  <p:tag name="KSO_WM_UNIT_TEXT_FILL_TYPE" val="1"/>
  <p:tag name="KSO_WM_UNIT_USESOURCEFORMAT_APPLY" val="0"/>
  <p:tag name="KSO_WM_UNIT_PRESET_TEXT" val="单击此处添加标题"/>
</p:tagLst>
</file>

<file path=ppt/tags/tag181.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2470_2*l_h_i*1_2_1"/>
  <p:tag name="KSO_WM_TEMPLATE_CATEGORY" val="diagram"/>
  <p:tag name="KSO_WM_TEMPLATE_INDEX" val="20232470"/>
  <p:tag name="KSO_WM_UNIT_LAYERLEVEL" val="1_1_1"/>
  <p:tag name="KSO_WM_TAG_VERSION" val="3.0"/>
  <p:tag name="KSO_WM_BEAUTIFY_FLAG" val="#wm#"/>
  <p:tag name="KSO_WM_DIAGRAM_MAX_ITEMCNT" val="5"/>
  <p:tag name="KSO_WM_DIAGRAM_MIN_ITEMCNT" val="2"/>
  <p:tag name="KSO_WM_DIAGRAM_VIRTUALLY_FRAME" val="{&quot;height&quot;:163.50000000000009,&quot;left&quot;:268.8181068816899,&quot;top&quot;:117.7,&quot;width&quot;:397.40008544921875}"/>
  <p:tag name="KSO_WM_DIAGRAM_COLOR_MATCH_VALUE" val="{&quot;shape&quot;:{&quot;fill&quot;:{&quot;solid&quot;:{&quot;brightness&quot;:0,&quot;colorType&quot;:1,&quot;foreColorIndex&quot;:2,&quot;transparency&quot;:0},&quot;type&quot;:1},&quot;glow&quot;:{&quot;colorType&quot;:0},&quot;line&quot;:{&quot;type&quot;:0},&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SHADOW_SCHEMECOLOR_INDEX" val="5"/>
  <p:tag name="KSO_WM_UNIT_TEXT_FILL_FORE_SCHEMECOLOR_INDEX" val="13"/>
  <p:tag name="KSO_WM_UNIT_TEXT_FILL_TYPE" val="1"/>
  <p:tag name="KSO_WM_UNIT_USESOURCEFORMAT_APPLY" val="0"/>
</p:tagLst>
</file>

<file path=ppt/tags/tag18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2470_2*l_h_f*1_2_1"/>
  <p:tag name="KSO_WM_TEMPLATE_CATEGORY" val="diagram"/>
  <p:tag name="KSO_WM_TEMPLATE_INDEX" val="20232470"/>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TEXT_FILL_TYPE" val="1"/>
  <p:tag name="KSO_WM_DIAGRAM_MAX_ITEMCNT" val="5"/>
  <p:tag name="KSO_WM_DIAGRAM_MIN_ITEMCNT" val="2"/>
  <p:tag name="KSO_WM_DIAGRAM_VIRTUALLY_FRAME" val="{&quot;height&quot;:163.50000000000009,&quot;left&quot;:268.8181068816899,&quot;top&quot;:117.7,&quot;width&quot;:397.400085449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404040&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您的项正文，文字是思想的提炼，请言简意赅阐述观点"/>
  <p:tag name="KSO_WM_UNIT_USESOURCEFORMAT_APPLY" val="0"/>
</p:tagLst>
</file>

<file path=ppt/tags/tag183.xml><?xml version="1.0" encoding="utf-8"?>
<p:tagLst xmlns:p="http://schemas.openxmlformats.org/presentationml/2006/main">
  <p:tag name="KSO_WM_DIAGRAM_VERSION" val="3"/>
  <p:tag name="KSO_WM_DIAGRAM_COLOR_TRICK" val="1"/>
  <p:tag name="KSO_WM_DIAGRAM_COLOR_TEXT_CAN_REMOVE" val="n"/>
  <p:tag name="KSO_WM_UNIT_VALUE" val="136*140"/>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32470_2*l_h_x*1_2_1"/>
  <p:tag name="KSO_WM_TEMPLATE_CATEGORY" val="diagram"/>
  <p:tag name="KSO_WM_TEMPLATE_INDEX" val="20232470"/>
  <p:tag name="KSO_WM_UNIT_LAYERLEVEL" val="1_1_1"/>
  <p:tag name="KSO_WM_TAG_VERSION" val="3.0"/>
  <p:tag name="KSO_WM_BEAUTIFY_FLAG" val="#wm#"/>
  <p:tag name="KSO_WM_DIAGRAM_MAX_ITEMCNT" val="5"/>
  <p:tag name="KSO_WM_DIAGRAM_MIN_ITEMCNT" val="2"/>
  <p:tag name="KSO_WM_DIAGRAM_VIRTUALLY_FRAME" val="{&quot;height&quot;:163.50000000000009,&quot;left&quot;:268.8181068816899,&quot;top&quot;:117.7,&quot;width&quot;:397.40008544921875}"/>
  <p:tag name="KSO_WM_DIAGRAM_COLOR_MATCH_VALUE" val="{&quot;shape&quot;:{&quot;fill&quot;:{&quot;gradient&quot;:[{&quot;brightness&quot;:0,&quot;colorType&quot;:1,&quot;foreColorIndex&quot;:5,&quot;pos&quot;:0,&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FORE_SCHEMECOLOR_INDEX" val="5"/>
  <p:tag name="KSO_WM_UNIT_FILL_FORE_SCHEMECOLOR_INDEX_BRIGHTNESS" val="0"/>
  <p:tag name="KSO_WM_UNIT_FILL_TYPE" val="1"/>
  <p:tag name="KSO_WM_UNIT_USESOURCEFORMAT_APPLY" val="0"/>
</p:tagLst>
</file>

<file path=ppt/tags/tag18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2470_2*l_h_a*1_2_1"/>
  <p:tag name="KSO_WM_TEMPLATE_CATEGORY" val="diagram"/>
  <p:tag name="KSO_WM_TEMPLATE_INDEX" val="20232470"/>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TEXT_FILL_TYPE" val="1"/>
  <p:tag name="KSO_WM_DIAGRAM_MAX_ITEMCNT" val="5"/>
  <p:tag name="KSO_WM_DIAGRAM_MIN_ITEMCNT" val="2"/>
  <p:tag name="KSO_WM_DIAGRAM_VIRTUALLY_FRAME" val="{&quot;height&quot;:163.50000000000009,&quot;left&quot;:268.8181068816899,&quot;top&quot;:117.7,&quot;width&quot;:397.400085449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000000&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项标题"/>
  <p:tag name="KSO_WM_UNIT_USESOURCEFORMAT_APPLY" val="0"/>
</p:tagLst>
</file>

<file path=ppt/tags/tag185.xml><?xml version="1.0" encoding="utf-8"?>
<p:tagLst xmlns:p="http://schemas.openxmlformats.org/presentationml/2006/main">
  <p:tag name="KSO_WM_DIAGRAM_VERSION" val="3"/>
  <p:tag name="KSO_WM_DIAGRAM_COLOR_TRICK" val="1"/>
  <p:tag name="KSO_WM_DIAGRAM_COLOR_TEXT_CAN_REMOVE" val="n"/>
  <p:tag name="KSO_WM_UNIT_VALUE" val="140*140"/>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32470_2*l_h_x*1_1_1"/>
  <p:tag name="KSO_WM_TEMPLATE_CATEGORY" val="diagram"/>
  <p:tag name="KSO_WM_TEMPLATE_INDEX" val="20232470"/>
  <p:tag name="KSO_WM_UNIT_LAYERLEVEL" val="1_1_1"/>
  <p:tag name="KSO_WM_TAG_VERSION" val="3.0"/>
  <p:tag name="KSO_WM_BEAUTIFY_FLAG" val="#wm#"/>
  <p:tag name="KSO_WM_DIAGRAM_MAX_ITEMCNT" val="5"/>
  <p:tag name="KSO_WM_DIAGRAM_MIN_ITEMCNT" val="2"/>
  <p:tag name="KSO_WM_DIAGRAM_VIRTUALLY_FRAME" val="{&quot;height&quot;:163.50000000000009,&quot;left&quot;:268.8181068816899,&quot;top&quot;:117.7,&quot;width&quot;:397.40008544921875}"/>
  <p:tag name="KSO_WM_DIAGRAM_COLOR_MATCH_VALUE" val="{&quot;shape&quot;:{&quot;fill&quot;:{&quot;gradient&quot;:[{&quot;brightness&quot;:0,&quot;colorType&quot;:1,&quot;foreColorIndex&quot;:5,&quot;pos&quot;:0,&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FORE_SCHEMECOLOR_INDEX" val="5"/>
  <p:tag name="KSO_WM_UNIT_FILL_FORE_SCHEMECOLOR_INDEX_BRIGHTNESS" val="0"/>
  <p:tag name="KSO_WM_UNIT_FILL_TYPE" val="1"/>
  <p:tag name="KSO_WM_UNIT_USESOURCEFORMAT_APPLY" val="0"/>
</p:tagLst>
</file>

<file path=ppt/tags/tag18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2470_2*l_h_f*1_1_1"/>
  <p:tag name="KSO_WM_TEMPLATE_CATEGORY" val="diagram"/>
  <p:tag name="KSO_WM_TEMPLATE_INDEX" val="20232470"/>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5"/>
  <p:tag name="KSO_WM_DIAGRAM_MIN_ITEMCNT" val="2"/>
  <p:tag name="KSO_WM_DIAGRAM_VIRTUALLY_FRAME" val="{&quot;height&quot;:163.50000000000009,&quot;left&quot;:268.8181068816899,&quot;top&quot;:117.7,&quot;width&quot;:397.400085449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您的项正文，文字是思想的提炼，请言简意赅阐述观点"/>
  <p:tag name="KSO_WM_UNIT_TEXT_FILL_FORE_SCHEMECOLOR_INDEX" val="1"/>
  <p:tag name="KSO_WM_UNIT_TEXT_FILL_TYPE" val="1"/>
  <p:tag name="KSO_WM_UNIT_USESOURCEFORMAT_APPLY" val="0"/>
</p:tagLst>
</file>

<file path=ppt/tags/tag18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2470_2*l_h_a*1_1_1"/>
  <p:tag name="KSO_WM_TEMPLATE_CATEGORY" val="diagram"/>
  <p:tag name="KSO_WM_TEMPLATE_INDEX" val="20232470"/>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5"/>
  <p:tag name="KSO_WM_DIAGRAM_MIN_ITEMCNT" val="2"/>
  <p:tag name="KSO_WM_DIAGRAM_VIRTUALLY_FRAME" val="{&quot;height&quot;:163.50000000000009,&quot;left&quot;:268.8181068816899,&quot;top&quot;:117.7,&quot;width&quot;:397.400085449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项标题"/>
  <p:tag name="KSO_WM_UNIT_TEXT_FILL_FORE_SCHEMECOLOR_INDEX" val="1"/>
  <p:tag name="KSO_WM_UNIT_TEXT_FILL_TYPE" val="1"/>
  <p:tag name="KSO_WM_UNIT_USESOURCEFORMAT_APPLY" val="0"/>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57_1*m_h_i*1_2_1"/>
  <p:tag name="KSO_WM_TEMPLATE_CATEGORY" val="diagram"/>
  <p:tag name="KSO_WM_TEMPLATE_INDEX" val="2023145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TYPE" val="m_h_i"/>
  <p:tag name="KSO_WM_UNIT_INDEX" val="1_2_1"/>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type&quot;:0},&quot;glow&quot;:{&quot;colorType&quot;:0},&quot;line&quot;:{&quot;gradient&quot;:[{&quot;brightness&quot;:0,&quot;colorType&quot;:1,&quot;foreColorIndex&quot;:5,&quot;pos&quot;:0.05000000074505806,&quot;transparency&quot;:0},{&quot;brightness&quot;:0,&quot;colorType&quot;:1,&quot;foreColorIndex&quot;:5,&quot;pos&quot;:0.8799999952316284,&quot;transparency&quot;:1}],&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USESOURCEFORMAT_APPLY" val="0"/>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m_h_i"/>
  <p:tag name="KSO_WM_UNIT_INDEX" val="1_2_2"/>
  <p:tag name="KSO_WM_UNIT_ID" val="diagram20231457_1*m_h_i*1_2_2"/>
  <p:tag name="KSO_WM_TEMPLATE_CATEGORY" val="diagram"/>
  <p:tag name="KSO_WM_TEMPLATE_INDEX" val="20231457"/>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m1-1"/>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UNIT_PRESET_TEXT" val="02"/>
  <p:tag name="KSO_WM_UNIT_FILL_TYPE" val="1"/>
  <p:tag name="KSO_WM_UNIT_FILL_FORE_SCHEMECOLOR_INDEX" val="5"/>
  <p:tag name="KSO_WM_UNIT_FILL_FORE_SCHEMECOLOR_INDEX_BRIGHTNESS" val="0"/>
  <p:tag name="KSO_WM_UNIT_USESOURCEFORMAT_APPLY" val="0"/>
</p:tagLst>
</file>

<file path=ppt/tags/tag19.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57_1*m_h_i*1_2_3"/>
  <p:tag name="KSO_WM_TEMPLATE_CATEGORY" val="diagram"/>
  <p:tag name="KSO_WM_TEMPLATE_INDEX" val="2023145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TYPE" val="m_h_i"/>
  <p:tag name="KSO_WM_UNIT_INDEX" val="1_2_3"/>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57_1*m_h_i*1_1_1"/>
  <p:tag name="KSO_WM_TEMPLATE_CATEGORY" val="diagram"/>
  <p:tag name="KSO_WM_TEMPLATE_INDEX" val="2023145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TYPE" val="m_h_i"/>
  <p:tag name="KSO_WM_UNIT_INDEX" val="1_1_1"/>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0.8799999952316284,&quot;transparency&quot;:1}],&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USESOURCEFORMAT_APPLY" val="0"/>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m_h_i"/>
  <p:tag name="KSO_WM_UNIT_INDEX" val="1_1_2"/>
  <p:tag name="KSO_WM_UNIT_ID" val="diagram20231457_1*m_h_i*1_1_2"/>
  <p:tag name="KSO_WM_TEMPLATE_CATEGORY" val="diagram"/>
  <p:tag name="KSO_WM_TEMPLATE_INDEX" val="20231457"/>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m1-1"/>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UNIT_PRESET_TEXT" val="01"/>
  <p:tag name="KSO_WM_UNIT_FILL_TYPE" val="1"/>
  <p:tag name="KSO_WM_UNIT_FILL_FORE_SCHEMECOLOR_INDEX" val="5"/>
  <p:tag name="KSO_WM_UNIT_FILL_FORE_SCHEMECOLOR_INDEX_BRIGHTNESS" val="0"/>
  <p:tag name="KSO_WM_UNIT_USESOURCEFORMAT_APPLY" val="0"/>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57_1*m_h_i*1_1_3"/>
  <p:tag name="KSO_WM_TEMPLATE_CATEGORY" val="diagram"/>
  <p:tag name="KSO_WM_TEMPLATE_INDEX" val="2023145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TYPE" val="m_h_i"/>
  <p:tag name="KSO_WM_UNIT_INDEX" val="1_1_3"/>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57_1*m_h_i*1_2_4"/>
  <p:tag name="KSO_WM_TEMPLATE_CATEGORY" val="diagram"/>
  <p:tag name="KSO_WM_TEMPLATE_INDEX" val="2023145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TYPE" val="m_h_i"/>
  <p:tag name="KSO_WM_UNIT_INDEX" val="1_2_4"/>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9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1_1"/>
  <p:tag name="KSO_WM_UNIT_ID" val="diagram20231457_1*m_h_a*1_1_1"/>
  <p:tag name="KSO_WM_TEMPLATE_CATEGORY" val="diagram"/>
  <p:tag name="KSO_WM_TEMPLATE_INDEX" val="20231457"/>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m1-1"/>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项标题"/>
  <p:tag name="KSO_WM_UNIT_FILL_TYPE" val="1"/>
  <p:tag name="KSO_WM_UNIT_FILL_FORE_SCHEMECOLOR_INDEX" val="5"/>
  <p:tag name="KSO_WM_UNIT_FILL_FORE_SCHEMECOLOR_INDEX_BRIGHTNESS" val="0"/>
  <p:tag name="KSO_WM_UNIT_TEXT_FILL_FORE_SCHEMECOLOR_INDEX" val="1"/>
  <p:tag name="KSO_WM_UNIT_TEXT_FILL_TYPE" val="1"/>
  <p:tag name="KSO_WM_UNIT_USESOURCEFORMAT_APPLY" val="0"/>
</p:tagLst>
</file>

<file path=ppt/tags/tag19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2_1"/>
  <p:tag name="KSO_WM_UNIT_ID" val="diagram20231457_1*m_h_a*1_2_1"/>
  <p:tag name="KSO_WM_TEMPLATE_CATEGORY" val="diagram"/>
  <p:tag name="KSO_WM_TEMPLATE_INDEX" val="20231457"/>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m1-1"/>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项标题"/>
  <p:tag name="KSO_WM_UNIT_FILL_TYPE" val="1"/>
  <p:tag name="KSO_WM_UNIT_FILL_FORE_SCHEMECOLOR_INDEX" val="5"/>
  <p:tag name="KSO_WM_UNIT_FILL_FORE_SCHEMECOLOR_INDEX_BRIGHTNESS" val="0"/>
  <p:tag name="KSO_WM_UNIT_TEXT_FILL_FORE_SCHEMECOLOR_INDEX" val="1"/>
  <p:tag name="KSO_WM_UNIT_TEXT_FILL_TYPE" val="1"/>
  <p:tag name="KSO_WM_UNIT_USESOURCEFORMAT_APPLY" val="0"/>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57_1*m_h_i*1_3_1"/>
  <p:tag name="KSO_WM_TEMPLATE_CATEGORY" val="diagram"/>
  <p:tag name="KSO_WM_TEMPLATE_INDEX" val="2023145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TYPE" val="m_h_i"/>
  <p:tag name="KSO_WM_UNIT_INDEX" val="1_3_1"/>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0.8799999952316284,&quot;transparency&quot;:1}],&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USESOURCEFORMAT_APPLY" val="0"/>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m_h_i"/>
  <p:tag name="KSO_WM_UNIT_INDEX" val="1_3_2"/>
  <p:tag name="KSO_WM_UNIT_ID" val="diagram20231457_1*m_h_i*1_3_2"/>
  <p:tag name="KSO_WM_TEMPLATE_CATEGORY" val="diagram"/>
  <p:tag name="KSO_WM_TEMPLATE_INDEX" val="20231457"/>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m1-1"/>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UNIT_PRESET_TEXT" val="03"/>
  <p:tag name="KSO_WM_UNIT_FILL_TYPE" val="1"/>
  <p:tag name="KSO_WM_UNIT_FILL_FORE_SCHEMECOLOR_INDEX" val="5"/>
  <p:tag name="KSO_WM_UNIT_FILL_FORE_SCHEMECOLOR_INDEX_BRIGHTNESS" val="0"/>
  <p:tag name="KSO_WM_UNIT_USESOURCEFORMAT_APPLY" val="0"/>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57_1*m_h_i*1_3_3"/>
  <p:tag name="KSO_WM_TEMPLATE_CATEGORY" val="diagram"/>
  <p:tag name="KSO_WM_TEMPLATE_INDEX" val="2023145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TYPE" val="m_h_i"/>
  <p:tag name="KSO_WM_UNIT_INDEX" val="1_3_3"/>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2.xml><?xml version="1.0" encoding="utf-8"?>
<p:tagLst xmlns:p="http://schemas.openxmlformats.org/presentationml/2006/main">
  <p:tag name="KSO_WM_UNIT_TYPE" val="i"/>
  <p:tag name="KSO_WM_UNIT_INDEX" val="3"/>
  <p:tag name="KSO_WM_BEAUTIFY_FLAG" val="#wm#"/>
  <p:tag name="KSO_WM_TAG_VERSION" val="3.0"/>
  <p:tag name="KSO_WM_UNIT_ID" val="_1*i*3"/>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0.xml><?xml version="1.0" encoding="utf-8"?>
<p:tagLst xmlns:p="http://schemas.openxmlformats.org/presentationml/2006/main">
  <p:tag name="KSO_WM_UNIT_TYPE" val="i"/>
  <p:tag name="KSO_WM_UNIT_INDEX" val="1"/>
  <p:tag name="KSO_WM_BEAUTIFY_FLAG" val="#wm#"/>
  <p:tag name="KSO_WM_TAG_VERSION" val="3.0"/>
  <p:tag name="KSO_WM_UNIT_ID" val="_3*i*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57_1*m_h_i*1_3_4"/>
  <p:tag name="KSO_WM_TEMPLATE_CATEGORY" val="diagram"/>
  <p:tag name="KSO_WM_TEMPLATE_INDEX" val="2023145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TYPE" val="m_h_i"/>
  <p:tag name="KSO_WM_UNIT_INDEX" val="1_3_4"/>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01.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3_1"/>
  <p:tag name="KSO_WM_UNIT_ID" val="diagram20231457_1*m_h_a*1_3_1"/>
  <p:tag name="KSO_WM_TEMPLATE_CATEGORY" val="diagram"/>
  <p:tag name="KSO_WM_TEMPLATE_INDEX" val="20231457"/>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m1-1"/>
  <p:tag name="KSO_WM_DIAGRAM_MAX_ITEMCNT" val="6"/>
  <p:tag name="KSO_WM_DIAGRAM_MIN_ITEMCNT" val="3"/>
  <p:tag name="KSO_WM_DIAGRAM_VIRTUALLY_FRAME" val="{&quot;height&quot;:265.3748779296875,&quot;left&quot;:141.17503937007874,&quot;top&quot;:245.65842717688855,&quot;width&quot;:629.151181102362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项标题"/>
  <p:tag name="KSO_WM_UNIT_FILL_TYPE" val="1"/>
  <p:tag name="KSO_WM_UNIT_FILL_FORE_SCHEMECOLOR_INDEX" val="5"/>
  <p:tag name="KSO_WM_UNIT_FILL_FORE_SCHEMECOLOR_INDEX_BRIGHTNESS" val="0"/>
  <p:tag name="KSO_WM_UNIT_TEXT_FILL_FORE_SCHEMECOLOR_INDEX" val="1"/>
  <p:tag name="KSO_WM_UNIT_TEXT_FILL_TYPE" val="1"/>
  <p:tag name="KSO_WM_UNIT_USESOURCEFORMAT_APPLY" val="0"/>
</p:tagLst>
</file>

<file path=ppt/tags/tag202.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760.77*240"/>
  <p:tag name="KSO_WM_SLIDE_POSITION" val="99.615*168.2"/>
  <p:tag name="KSO_WM_SLIDE_LAYOUT" val="a_l"/>
  <p:tag name="KSO_WM_SLIDE_LAYOUT_CNT" val="1_1"/>
  <p:tag name="KSO_WM_SPECIAL_SOURCE" val="bdnull"/>
  <p:tag name="KSO_WM_DIAGRAM_GROUP_CODE" val="l1-1"/>
  <p:tag name="KSO_WM_SLIDE_DIAGTYPE" val="l"/>
  <p:tag name="KSO_WM_TEMPLATE_INDEX" val="20235956"/>
  <p:tag name="KSO_WM_TEMPLATE_SUBCATEGORY" val="0"/>
  <p:tag name="KSO_WM_SLIDE_INDEX" val="1"/>
  <p:tag name="KSO_WM_TAG_VERSION" val="3.0"/>
  <p:tag name="KSO_WM_SLIDE_ID" val="custom20231926_1"/>
  <p:tag name="KSO_WM_SLIDE_ITEM_CNT" val="2"/>
</p:tagLst>
</file>

<file path=ppt/tags/tag20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2481"/>
  <p:tag name="KSO_WM_UNIT_ID" val="custom20232481_1*a*1"/>
  <p:tag name="KSO_WM_UNIT_PRESET_TEXT" val="单击此处&#10;添加标题"/>
  <p:tag name="KSO_WM_UNIT_TEXT_FILL_FORE_SCHEMECOLOR_INDEX" val="15"/>
  <p:tag name="KSO_WM_UNIT_TEXT_FILL_TYPE" val="1"/>
  <p:tag name="KSO_WM_UNIT_USESOURCEFORMAT_APPLY" val="0"/>
</p:tagLst>
</file>

<file path=ppt/tags/tag204.xml><?xml version="1.0" encoding="utf-8"?>
<p:tagLst xmlns:p="http://schemas.openxmlformats.org/presentationml/2006/main">
  <p:tag name="KSO_WM_DIAGRAM_VERSION" val="3"/>
  <p:tag name="KSO_WM_DIAGRAM_COLOR_TRICK" val="1"/>
  <p:tag name="KSO_WM_DIAGRAM_COLOR_TEXT_CAN_REMOVE" val="n"/>
  <p:tag name="KSO_WM_UNIT_VALUE" val="760*1033"/>
  <p:tag name="KSO_WM_UNIT_HIGHLIGHT" val="0"/>
  <p:tag name="KSO_WM_UNIT_COMPATIBLE" val="0"/>
  <p:tag name="KSO_WM_UNIT_DIAGRAM_ISNUMVISUAL" val="0"/>
  <p:tag name="KSO_WM_UNIT_DIAGRAM_ISREFERUNIT" val="0"/>
  <p:tag name="KSO_WM_DIAGRAM_GROUP_CODE" val="l1-1"/>
  <p:tag name="KSO_WM_UNIT_TYPE" val="l_h_d"/>
  <p:tag name="KSO_WM_UNIT_INDEX" val="1_2_1"/>
  <p:tag name="KSO_WM_UNIT_ID" val="diagram20231965_1*l_h_d*1_2_1"/>
  <p:tag name="KSO_WM_TEMPLATE_CATEGORY" val="diagram"/>
  <p:tag name="KSO_WM_TEMPLATE_INDEX" val="20231965"/>
  <p:tag name="KSO_WM_UNIT_LAYERLEVEL" val="1_1_1"/>
  <p:tag name="KSO_WM_TAG_VERSION" val="3.0"/>
  <p:tag name="KSO_WM_BEAUTIFY_FLAG" val="#wm#"/>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solid&quot;:{&quot;brightness&quot;:0,&quot;colorType&quot;:2,&quot;rgb&quot;:&quot;#ededed&quot;,&quot;transparency&quot;:0},&quot;type&quot;:1},&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MH_PIC_SOURCE_TYPE" val="generate_slide_ai*VCG41N1182605186*ai_v1.4.2.240611_ONLINE*1727354008823_0.1_f7340cc93d9a-slide-12"/>
  <p:tag name="KSO_WM_UNIT_LINE_FILL_TYPE" val="2"/>
  <p:tag name="KSO_WM_UNIT_USESOURCEFORMAT_APPLY" val="0"/>
</p:tagLst>
</file>

<file path=ppt/tags/tag205.xml><?xml version="1.0" encoding="utf-8"?>
<p:tagLst xmlns:p="http://schemas.openxmlformats.org/presentationml/2006/main">
  <p:tag name="KSO_WM_DIAGRAM_VERSION" val="3"/>
  <p:tag name="KSO_WM_DIAGRAM_COLOR_TRICK" val="1"/>
  <p:tag name="KSO_WM_DIAGRAM_COLOR_TEXT_CAN_REMOVE" val="n"/>
  <p:tag name="KSO_WM_UNIT_VALUE" val="760*1036"/>
  <p:tag name="KSO_WM_UNIT_HIGHLIGHT" val="0"/>
  <p:tag name="KSO_WM_UNIT_COMPATIBLE" val="0"/>
  <p:tag name="KSO_WM_UNIT_DIAGRAM_ISNUMVISUAL" val="0"/>
  <p:tag name="KSO_WM_UNIT_DIAGRAM_ISREFERUNIT" val="0"/>
  <p:tag name="KSO_WM_DIAGRAM_GROUP_CODE" val="l1-1"/>
  <p:tag name="KSO_WM_UNIT_TYPE" val="l_h_d"/>
  <p:tag name="KSO_WM_UNIT_INDEX" val="1_1_1"/>
  <p:tag name="KSO_WM_UNIT_ID" val="diagram20231965_1*l_h_d*1_1_1"/>
  <p:tag name="KSO_WM_TEMPLATE_CATEGORY" val="diagram"/>
  <p:tag name="KSO_WM_TEMPLATE_INDEX" val="20231965"/>
  <p:tag name="KSO_WM_UNIT_LAYERLEVEL" val="1_1_1"/>
  <p:tag name="KSO_WM_TAG_VERSION" val="3.0"/>
  <p:tag name="KSO_WM_BEAUTIFY_FLAG" val="#wm#"/>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solid&quot;:{&quot;brightness&quot;:0,&quot;colorType&quot;:2,&quot;rgb&quot;:&quot;#ededed&quot;,&quot;transparency&quot;:0},&quot;type&quot;:1},&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MH_PIC_SOURCE_TYPE" val="generate_slide_ai*VCG41N1320910662*ai_v1.4.2.240611_ONLINE*1727354008823_0.1_f7340cc93d9a-slide-12"/>
  <p:tag name="KSO_WM_UNIT_LINE_FILL_TYPE" val="2"/>
  <p:tag name="KSO_WM_UNIT_USESOURCEFORMAT_APPLY" val="0"/>
</p:tagLst>
</file>

<file path=ppt/tags/tag20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965_1*l_h_i*1_1_2"/>
  <p:tag name="KSO_WM_TEMPLATE_CATEGORY" val="diagram"/>
  <p:tag name="KSO_WM_TEMPLATE_INDEX" val="20231965"/>
  <p:tag name="KSO_WM_UNIT_LAYERLEVEL" val="1_1_1"/>
  <p:tag name="KSO_WM_TAG_VERSION" val="3.0"/>
  <p:tag name="KSO_WM_BEAUTIFY_FLAG" val="#wm#"/>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solid&quot;:{&quot;brightness&quot;:0,&quot;colorType&quot;:1,&quot;foreColorIndex&quot;:2,&quot;transparency&quot;:0},&quot;type&quot;:1},&quot;glow&quot;:{&quot;colorType&quot;:0},&quot;line&quot;:{&quot;solidLine&quot;:{&quot;brightness&quot;:0,&quot;colorType&quot;:1,&quot;foreColorIndex&quot;:5,&quot;transparency&quot;:0.800000011920929},&quot;type&quot;:1},&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LINE_FORE_SCHEMECOLOR_INDEX" val="5"/>
  <p:tag name="KSO_WM_UNIT_LINE_FILL_TYPE" val="2"/>
  <p:tag name="KSO_WM_UNIT_SHADOW_SCHEMECOLOR_INDEX" val="5"/>
  <p:tag name="KSO_WM_UNIT_TEXT_FILL_FORE_SCHEMECOLOR_INDEX" val="13"/>
  <p:tag name="KSO_WM_UNIT_TEXT_FILL_TYPE" val="1"/>
  <p:tag name="KSO_WM_UNIT_USESOURCEFORMAT_APPLY" val="0"/>
</p:tagLst>
</file>

<file path=ppt/tags/tag207.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965_1*l_h_i*1_2_2"/>
  <p:tag name="KSO_WM_TEMPLATE_CATEGORY" val="diagram"/>
  <p:tag name="KSO_WM_TEMPLATE_INDEX" val="20231965"/>
  <p:tag name="KSO_WM_UNIT_LAYERLEVEL" val="1_1_1"/>
  <p:tag name="KSO_WM_TAG_VERSION" val="3.0"/>
  <p:tag name="KSO_WM_BEAUTIFY_FLAG" val="#wm#"/>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solid&quot;:{&quot;brightness&quot;:0,&quot;colorType&quot;:1,&quot;foreColorIndex&quot;:2,&quot;transparency&quot;:0},&quot;type&quot;:1},&quot;glow&quot;:{&quot;colorType&quot;:0},&quot;line&quot;:{&quot;solidLine&quot;:{&quot;brightness&quot;:0,&quot;colorType&quot;:1,&quot;foreColorIndex&quot;:5,&quot;transparency&quot;:0.800000011920929},&quot;type&quot;:1},&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LINE_FORE_SCHEMECOLOR_INDEX" val="5"/>
  <p:tag name="KSO_WM_UNIT_LINE_FILL_TYPE" val="2"/>
  <p:tag name="KSO_WM_UNIT_SHADOW_SCHEMECOLOR_INDEX" val="5"/>
  <p:tag name="KSO_WM_UNIT_TEXT_FILL_FORE_SCHEMECOLOR_INDEX" val="13"/>
  <p:tag name="KSO_WM_UNIT_TEXT_FILL_TYPE" val="1"/>
  <p:tag name="KSO_WM_UNIT_USESOURCEFORMAT_APPLY" val="0"/>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diagram20231965_1*l_h_i*1_1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1"/>
  <p:tag name="KSO_WM_UNIT_TEXT_FILL_FORE_SCHEMECOLOR_INDEX" val="1"/>
  <p:tag name="KSO_WM_UNIT_TEXT_FILL_TYPE" val="1"/>
  <p:tag name="KSO_WM_UNIT_USESOURCEFORMAT_APPLY" val="0"/>
</p:tagLst>
</file>

<file path=ppt/tags/tag20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965_1*l_h_f*1_1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PRESET_TEXT" val="单击此处输入您的项正文，文字是您思想的提炼，请尽量言简意赅的阐述您的观点"/>
  <p:tag name="KSO_WM_UNIT_TEXT_FILL_FORE_SCHEMECOLOR_INDEX" val="1"/>
  <p:tag name="KSO_WM_UNIT_TEXT_FILL_TYPE" val="1"/>
  <p:tag name="KSO_WM_UNIT_USESOURCEFORMAT_APPLY" val="0"/>
</p:tagLst>
</file>

<file path=ppt/tags/tag21.xml><?xml version="1.0" encoding="utf-8"?>
<p:tagLst xmlns:p="http://schemas.openxmlformats.org/presentationml/2006/main">
  <p:tag name="KSO_WM_UNIT_TYPE" val="i"/>
  <p:tag name="KSO_WM_UNIT_INDEX" val="2"/>
  <p:tag name="KSO_WM_BEAUTIFY_FLAG" val="#wm#"/>
  <p:tag name="KSO_WM_TAG_VERSION" val="3.0"/>
  <p:tag name="KSO_WM_UNIT_ID" val="_3*i*2"/>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1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965_1*l_h_a*1_1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PRESET_TEXT" val="单击此处添加项标题"/>
  <p:tag name="KSO_WM_UNIT_TEXT_FILL_FORE_SCHEMECOLOR_INDEX" val="1"/>
  <p:tag name="KSO_WM_UNIT_TEXT_FILL_TYPE" val="1"/>
  <p:tag name="KSO_WM_UNIT_USESOURCEFORMAT_APPLY" val="0"/>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diagram20231965_1*l_h_i*1_2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2"/>
  <p:tag name="KSO_WM_UNIT_TEXT_FILL_FORE_SCHEMECOLOR_INDEX" val="1"/>
  <p:tag name="KSO_WM_UNIT_TEXT_FILL_TYPE" val="1"/>
  <p:tag name="KSO_WM_UNIT_USESOURCEFORMAT_APPLY" val="0"/>
</p:tagLst>
</file>

<file path=ppt/tags/tag21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965_1*l_h_f*1_2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PRESET_TEXT" val="单击此处输入您的项正文，文字是您思想的提炼，请尽量言简意赅的阐述您的观点"/>
  <p:tag name="KSO_WM_UNIT_TEXT_FILL_FORE_SCHEMECOLOR_INDEX" val="1"/>
  <p:tag name="KSO_WM_UNIT_TEXT_FILL_TYPE" val="1"/>
  <p:tag name="KSO_WM_UNIT_USESOURCEFORMAT_APPLY" val="0"/>
</p:tagLst>
</file>

<file path=ppt/tags/tag21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1965_1*l_h_a*1_2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PRESET_TEXT" val="单击此处添加项标题"/>
  <p:tag name="KSO_WM_UNIT_TEXT_FILL_FORE_SCHEMECOLOR_INDEX" val="1"/>
  <p:tag name="KSO_WM_UNIT_TEXT_FILL_TYPE" val="1"/>
  <p:tag name="KSO_WM_UNIT_USESOURCEFORMAT_APPLY" val="0"/>
</p:tagLst>
</file>

<file path=ppt/tags/tag214.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diag"/>
  <p:tag name="KSO_WM_SLIDE_SIZE" val="674.81*387.403"/>
  <p:tag name="KSO_WM_SLIDE_POSITION" val="256*85.0084"/>
  <p:tag name="KSO_WM_SLIDE_LAYOUT" val="a_l"/>
  <p:tag name="KSO_WM_SLIDE_LAYOUT_CNT" val="1_1"/>
  <p:tag name="KSO_WM_SPECIAL_SOURCE" val="bdnull"/>
  <p:tag name="KSO_WM_DIAGRAM_GROUP_CODE" val="l1-1"/>
  <p:tag name="KSO_WM_SLIDE_DIAGTYPE" val="l"/>
  <p:tag name="KSO_WM_TEMPLATE_INDEX" val="20235956"/>
  <p:tag name="KSO_WM_TEMPLATE_SUBCATEGORY" val="0"/>
  <p:tag name="KSO_WM_SLIDE_INDEX" val="1"/>
  <p:tag name="KSO_WM_TAG_VERSION" val="3.0"/>
  <p:tag name="KSO_WM_SLIDE_ID" val="custom20232481_1"/>
  <p:tag name="KSO_WM_SLIDE_ITEM_CNT" val="2"/>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3220_1*i*1"/>
  <p:tag name="KSO_WM_TEMPLATE_CATEGORY" val="custom"/>
  <p:tag name="KSO_WM_TEMPLATE_INDEX" val="20233220"/>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0"/>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3220_1*i*2"/>
  <p:tag name="KSO_WM_TEMPLATE_CATEGORY" val="custom"/>
  <p:tag name="KSO_WM_TEMPLATE_INDEX" val="20233220"/>
  <p:tag name="KSO_WM_UNIT_LAYERLEVEL" val="1"/>
  <p:tag name="KSO_WM_TAG_VERSION" val="3.0"/>
  <p:tag name="KSO_WM_BEAUTIFY_FLAG" val="#wm#"/>
  <p:tag name="KSO_WM_UNIT_USESOURCEFORMAT_APPLY" val="0"/>
</p:tagLst>
</file>

<file path=ppt/tags/tag217.xml><?xml version="1.0" encoding="utf-8"?>
<p:tagLst xmlns:p="http://schemas.openxmlformats.org/presentationml/2006/main">
  <p:tag name="KSO_WM_UNIT_VALUE" val="1345*621"/>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3220_1*d*1"/>
  <p:tag name="KSO_WM_TEMPLATE_CATEGORY" val="custom"/>
  <p:tag name="KSO_WM_TEMPLATE_INDEX" val="20233220"/>
  <p:tag name="KSO_WM_UNIT_LAYERLEVEL" val="1"/>
  <p:tag name="KSO_WM_TAG_VERSION" val="3.0"/>
  <p:tag name="KSO_WM_BEAUTIFY_FLAG" val="#wm#"/>
  <p:tag name="KSO_WM_UNIT_LINE_FORE_SCHEMECOLOR_INDEX" val="1"/>
  <p:tag name="KSO_WM_UNIT_LINE_FILL_TYPE" val="2"/>
  <p:tag name="KSO_WM_UNIT_USESOURCEFORMAT_APPLY" val="0"/>
  <p:tag name="MH_PIC_SOURCE_TYPE" val="generate_slide_ai*VCG41N694316826*ai_v1.4.2.240611_ONLINE*1727354008823_0.1_f7340cc93d9a-slide-13"/>
</p:tagLst>
</file>

<file path=ppt/tags/tag218.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3220_1*a*1"/>
  <p:tag name="KSO_WM_TEMPLATE_CATEGORY" val="custom"/>
  <p:tag name="KSO_WM_TEMPLATE_INDEX" val="20233220"/>
  <p:tag name="KSO_WM_UNIT_LAYERLEVEL" val="1"/>
  <p:tag name="KSO_WM_TAG_VERSION" val="3.0"/>
  <p:tag name="KSO_WM_BEAUTIFY_FLAG" val="#wm#"/>
  <p:tag name="KSO_WM_DIAGRAM_GROUP_CODE" val="l1-1"/>
  <p:tag name="KSO_WM_UNIT_PRESET_TEXT" val="单击此处添加标题"/>
  <p:tag name="KSO_WM_UNIT_TEXT_FILL_FORE_SCHEMECOLOR_INDEX" val="15"/>
  <p:tag name="KSO_WM_UNIT_TEXT_FILL_TYPE" val="1"/>
  <p:tag name="KSO_WM_UNIT_USESOURCEFORMAT_APPLY" val="0"/>
</p:tagLst>
</file>

<file path=ppt/tags/tag21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3219_2*l_h_f*1_1_1"/>
  <p:tag name="KSO_WM_TEMPLATE_CATEGORY" val="diagram"/>
  <p:tag name="KSO_WM_TEMPLATE_INDEX" val="20233219"/>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您的项正文，文字是思想的提炼"/>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xml><?xml version="1.0" encoding="utf-8"?>
<p:tagLst xmlns:p="http://schemas.openxmlformats.org/presentationml/2006/main">
  <p:tag name="KSO_WM_UNIT_TYPE" val="i"/>
  <p:tag name="KSO_WM_UNIT_INDEX" val="3"/>
  <p:tag name="KSO_WM_BEAUTIFY_FLAG" val="#wm#"/>
  <p:tag name="KSO_WM_TAG_VERSION" val="3.0"/>
  <p:tag name="KSO_WM_UNIT_ID" val="_3*i*3"/>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2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3219_2*l_h_a*1_1_1"/>
  <p:tag name="KSO_WM_TEMPLATE_CATEGORY" val="diagram"/>
  <p:tag name="KSO_WM_TEMPLATE_INDEX" val="20233219"/>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添加项标题"/>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3219_2*l_h_f*1_2_1"/>
  <p:tag name="KSO_WM_TEMPLATE_CATEGORY" val="diagram"/>
  <p:tag name="KSO_WM_TEMPLATE_INDEX" val="20233219"/>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您的项正文，文字是思想的提炼"/>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3219_2*l_h_a*1_2_1"/>
  <p:tag name="KSO_WM_TEMPLATE_CATEGORY" val="diagram"/>
  <p:tag name="KSO_WM_TEMPLATE_INDEX" val="20233219"/>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添加项标题"/>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3.xml><?xml version="1.0" encoding="utf-8"?>
<p:tagLst xmlns:p="http://schemas.openxmlformats.org/presentationml/2006/main">
  <p:tag name="KSO_WM_DIAGRAM_VIRTUALLY_FRAME" val="{&quot;height&quot;:167.8000030517578,&quot;left&quot;:306.1750427246094,&quot;top&quot;:213.27495910404235,&quot;width&quot;:606.8499145507812}"/>
  <p:tag name="KSO_WM_UNIT_HIGHLIGHT" val="0"/>
  <p:tag name="KSO_WM_UNIT_COMPATIBLE" val="0"/>
  <p:tag name="KSO_WM_UNIT_DIAGRAM_ISNUMVISUAL" val="0"/>
  <p:tag name="KSO_WM_UNIT_DIAGRAM_ISREFERUNIT" val="0"/>
  <p:tag name="KSO_WM_DIAGRAM_GROUP_CODE" val="l1-1"/>
  <p:tag name="KSO_WM_UNIT_ID" val="diagram20233219_2*l_h_i*1_2_1"/>
  <p:tag name="KSO_WM_TEMPLATE_CATEGORY" val="diagram"/>
  <p:tag name="KSO_WM_TEMPLATE_INDEX" val="20233219"/>
  <p:tag name="KSO_WM_UNIT_LAYERLEVEL" val="1_1_1"/>
  <p:tag name="KSO_WM_TAG_VERSION" val="3.0"/>
  <p:tag name="KSO_WM_BEAUTIFY_FLAG" val="#wm#"/>
  <p:tag name="KSO_WM_UNIT_TYPE" val="l_h_i"/>
  <p:tag name="KSO_WM_UNIT_INDEX" val="1_2_1"/>
  <p:tag name="KSO_WM_DIAGRAM_VERSION" val="3"/>
  <p:tag name="KSO_WM_DIAGRAM_COLOR_TRICK" val="1"/>
  <p:tag name="KSO_WM_DIAGRAM_COLOR_TEXT_CAN_REMOVE" val="n"/>
  <p:tag name="KSO_WM_DIAGRAM_MAX_ITEMCNT" val="4"/>
  <p:tag name="KSO_WM_DIAGRAM_MIN_ITEMCNT" val="1"/>
  <p:tag name="KSO_WM_DIAGRAM_COLOR_MATCH_VALUE" val="{&quot;shape&quot;:{&quot;fill&quot;:{&quot;type&quot;:0},&quot;glow&quot;:{&quot;colorType&quot;:0},&quot;line&quot;:{&quot;solidLine&quot;:{&quot;brightness&quot;:0,&quot;colorType&quot;:2,&quot;rgb&quot;:&quot;#ffffff&quot;,&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224.xml><?xml version="1.0" encoding="utf-8"?>
<p:tagLst xmlns:p="http://schemas.openxmlformats.org/presentationml/2006/main">
  <p:tag name="KSO_WM_BEAUTIFY_FLAG" val="#wm#"/>
  <p:tag name="KSO_WM_UNIT_VALUE" val="120*120"/>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33219_2*l_h_x*1_2_1"/>
  <p:tag name="KSO_WM_TEMPLATE_CATEGORY" val="diagram"/>
  <p:tag name="KSO_WM_TEMPLATE_INDEX" val="20233219"/>
  <p:tag name="KSO_WM_UNIT_LAYERLEVEL" val="1_1_1"/>
  <p:tag name="KSO_WM_TAG_VERSION" val="3.0"/>
  <p:tag name="KSO_WM_DIAGRAM_VERSION" val="3"/>
  <p:tag name="KSO_WM_DIAGRAM_COLOR_TRICK" val="1"/>
  <p:tag name="KSO_WM_DIAGRAM_COLOR_TEXT_CAN_REMOVE" val="n"/>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USESOURCEFORMAT_APPLY" val="0"/>
</p:tagLst>
</file>

<file path=ppt/tags/tag225.xml><?xml version="1.0" encoding="utf-8"?>
<p:tagLst xmlns:p="http://schemas.openxmlformats.org/presentationml/2006/main">
  <p:tag name="KSO_WM_DIAGRAM_VIRTUALLY_FRAME" val="{&quot;height&quot;:167.8000030517578,&quot;left&quot;:306.1750427246094,&quot;top&quot;:213.27495910404235,&quot;width&quot;:606.8499145507812}"/>
  <p:tag name="KSO_WM_UNIT_HIGHLIGHT" val="0"/>
  <p:tag name="KSO_WM_UNIT_COMPATIBLE" val="0"/>
  <p:tag name="KSO_WM_UNIT_DIAGRAM_ISNUMVISUAL" val="0"/>
  <p:tag name="KSO_WM_UNIT_DIAGRAM_ISREFERUNIT" val="0"/>
  <p:tag name="KSO_WM_DIAGRAM_GROUP_CODE" val="l1-1"/>
  <p:tag name="KSO_WM_UNIT_ID" val="diagram20233219_2*l_h_i*1_1_1"/>
  <p:tag name="KSO_WM_TEMPLATE_CATEGORY" val="diagram"/>
  <p:tag name="KSO_WM_TEMPLATE_INDEX" val="20233219"/>
  <p:tag name="KSO_WM_UNIT_LAYERLEVEL" val="1_1_1"/>
  <p:tag name="KSO_WM_TAG_VERSION" val="3.0"/>
  <p:tag name="KSO_WM_BEAUTIFY_FLAG" val="#wm#"/>
  <p:tag name="KSO_WM_UNIT_TYPE" val="l_h_i"/>
  <p:tag name="KSO_WM_UNIT_INDEX" val="1_1_1"/>
  <p:tag name="KSO_WM_DIAGRAM_VERSION" val="3"/>
  <p:tag name="KSO_WM_DIAGRAM_COLOR_TRICK" val="1"/>
  <p:tag name="KSO_WM_DIAGRAM_COLOR_TEXT_CAN_REMOVE" val="n"/>
  <p:tag name="KSO_WM_DIAGRAM_MAX_ITEMCNT" val="4"/>
  <p:tag name="KSO_WM_DIAGRAM_MIN_ITEMCNT" val="1"/>
  <p:tag name="KSO_WM_DIAGRAM_COLOR_MATCH_VALUE" val="{&quot;shape&quot;:{&quot;fill&quot;:{&quot;type&quot;:0},&quot;glow&quot;:{&quot;colorType&quot;:0},&quot;line&quot;:{&quot;solidLine&quot;:{&quot;brightness&quot;:0,&quot;colorType&quot;:2,&quot;rgb&quot;:&quot;#ffffff&quot;,&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226.xml><?xml version="1.0" encoding="utf-8"?>
<p:tagLst xmlns:p="http://schemas.openxmlformats.org/presentationml/2006/main">
  <p:tag name="KSO_WM_BEAUTIFY_FLAG" val="#wm#"/>
  <p:tag name="KSO_WM_UNIT_VALUE" val="120*120"/>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33219_2*l_h_x*1_1_1"/>
  <p:tag name="KSO_WM_TEMPLATE_CATEGORY" val="diagram"/>
  <p:tag name="KSO_WM_TEMPLATE_INDEX" val="20233219"/>
  <p:tag name="KSO_WM_UNIT_LAYERLEVEL" val="1_1_1"/>
  <p:tag name="KSO_WM_TAG_VERSION" val="3.0"/>
  <p:tag name="KSO_WM_DIAGRAM_VERSION" val="3"/>
  <p:tag name="KSO_WM_DIAGRAM_COLOR_TRICK" val="1"/>
  <p:tag name="KSO_WM_DIAGRAM_COLOR_TEXT_CAN_REMOVE" val="n"/>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USESOURCEFORMAT_APPLY" val="0"/>
</p:tagLst>
</file>

<file path=ppt/tags/tag227.xml><?xml version="1.0" encoding="utf-8"?>
<p:tagLst xmlns:p="http://schemas.openxmlformats.org/presentationml/2006/main">
  <p:tag name="KSO_WM_SLIDE_ID" val="custom20233220_1"/>
  <p:tag name="KSO_WM_TEMPLATE_SUBCATEGORY" val="0"/>
  <p:tag name="KSO_WM_TEMPLATE_MASTER_TYPE" val="0"/>
  <p:tag name="KSO_WM_TEMPLATE_COLOR_TYPE" val="0"/>
  <p:tag name="KSO_WM_SLIDE_ITEM_CNT" val="3"/>
  <p:tag name="KSO_WM_SLIDE_INDEX" val="1"/>
  <p:tag name="KSO_WM_TAG_VERSION" val="3.0"/>
  <p:tag name="KSO_WM_BEAUTIFY_FLAG" val="#wm#"/>
  <p:tag name="KSO_WM_TEMPLATE_CATEGORY" val="custom"/>
  <p:tag name="KSO_WM_TEMPLATE_INDEX" val="20235956"/>
  <p:tag name="KSO_WM_SLIDE_TYPE" val="text"/>
  <p:tag name="KSO_WM_SLIDE_SUBTYPE" val="picTxt"/>
  <p:tag name="KSO_WM_SLIDE_SIZE" val="541.7*156.75"/>
  <p:tag name="KSO_WM_SLIDE_POSITION" val="338.75*218.8"/>
  <p:tag name="KSO_WM_SLIDE_LAYOUT" val="a_d_l"/>
  <p:tag name="KSO_WM_SLIDE_LAYOUT_CNT" val="1_1_1"/>
  <p:tag name="KSO_WM_SPECIAL_SOURCE" val="bdnull"/>
  <p:tag name="KSO_WM_DIAGRAM_GROUP_CODE" val="l1-1"/>
  <p:tag name="KSO_WM_SLIDE_DIAGTYPE" val="l"/>
</p:tagLst>
</file>

<file path=ppt/tags/tag22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n_h_h_a"/>
  <p:tag name="KSO_WM_UNIT_INDEX" val="1_2_2_1"/>
  <p:tag name="KSO_WM_UNIT_ID" val="diagram20230945_1*n_h_h_a*1_2_2_1"/>
  <p:tag name="KSO_WM_TEMPLATE_CATEGORY" val="diagram"/>
  <p:tag name="KSO_WM_TEMPLATE_INDEX" val="20230945"/>
  <p:tag name="KSO_WM_UNIT_LAYERLEVEL" val="1_1_1_1"/>
  <p:tag name="KSO_WM_TAG_VERSION" val="3.0"/>
  <p:tag name="KSO_WM_BEAUTIFY_FLAG" val="#wm#"/>
  <p:tag name="KSO_WM_DIAGRAM_VERSION" val="3"/>
  <p:tag name="KSO_WM_DIAGRAM_COLOR_TRICK" val="3"/>
  <p:tag name="KSO_WM_DIAGRAM_COLOR_TEXT_CAN_REMOVE" val="n"/>
  <p:tag name="KSO_WM_DIAGRAM_GROUP_CODE" val="n1-1"/>
  <p:tag name="KSO_WM_DIAGRAM_MAX_ITEMCNT" val="4"/>
  <p:tag name="KSO_WM_DIAGRAM_MIN_ITEMCNT" val="2"/>
  <p:tag name="KSO_WM_DIAGRAM_VIRTUALLY_FRAME" val="{&quot;height&quot;:380.4493713378906,&quot;left&quot;:54.28193909018628,&quot;top&quot;:79.82531433105468,&quot;width&quot;:851.493103027343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TEXT_FILL_FORE_SCHEMECOLOR_INDEX" val="1"/>
  <p:tag name="KSO_WM_UNIT_TEXT_FILL_TYPE" val="1"/>
  <p:tag name="KSO_WM_DIAGRAM_USE_COLOR_VALUE" val="{&quot;color_scheme&quot;:1,&quot;color_type&quot;:1,&quot;theme_color_indexes&quot;:[5,6,5,6,5,6]}"/>
</p:tagLst>
</file>

<file path=ppt/tags/tag22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n_h_h_a"/>
  <p:tag name="KSO_WM_UNIT_INDEX" val="1_2_1_1"/>
  <p:tag name="KSO_WM_UNIT_ID" val="diagram20230945_1*n_h_h_a*1_2_1_1"/>
  <p:tag name="KSO_WM_TEMPLATE_CATEGORY" val="diagram"/>
  <p:tag name="KSO_WM_TEMPLATE_INDEX" val="20230945"/>
  <p:tag name="KSO_WM_UNIT_LAYERLEVEL" val="1_1_1_1"/>
  <p:tag name="KSO_WM_TAG_VERSION" val="3.0"/>
  <p:tag name="KSO_WM_BEAUTIFY_FLAG" val="#wm#"/>
  <p:tag name="KSO_WM_DIAGRAM_VERSION" val="3"/>
  <p:tag name="KSO_WM_DIAGRAM_COLOR_TRICK" val="3"/>
  <p:tag name="KSO_WM_DIAGRAM_COLOR_TEXT_CAN_REMOVE" val="n"/>
  <p:tag name="KSO_WM_DIAGRAM_GROUP_CODE" val="n1-1"/>
  <p:tag name="KSO_WM_DIAGRAM_MAX_ITEMCNT" val="4"/>
  <p:tag name="KSO_WM_DIAGRAM_MIN_ITEMCNT" val="2"/>
  <p:tag name="KSO_WM_DIAGRAM_VIRTUALLY_FRAME" val="{&quot;height&quot;:380.4493713378906,&quot;left&quot;:54.28193909018628,&quot;top&quot;:79.82531433105468,&quot;width&quot;:851.493103027343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TEXT_FILL_FORE_SCHEMECOLOR_INDEX" val="1"/>
  <p:tag name="KSO_WM_UNIT_TEXT_FILL_TYPE" val="1"/>
  <p:tag name="KSO_WM_DIAGRAM_USE_COLOR_VALUE" val="{&quot;color_scheme&quot;:1,&quot;color_type&quot;:1,&quot;theme_color_indexes&quot;:[5,6,5,6,5,6]}"/>
</p:tagLst>
</file>

<file path=ppt/tags/tag23.xml><?xml version="1.0" encoding="utf-8"?>
<p:tagLst xmlns:p="http://schemas.openxmlformats.org/presentationml/2006/main">
  <p:tag name="KSO_WM_UNIT_TYPE" val="i"/>
  <p:tag name="KSO_WM_UNIT_INDEX" val="5"/>
  <p:tag name="KSO_WM_BEAUTIFY_FLAG" val="#wm#"/>
  <p:tag name="KSO_WM_TAG_VERSION" val="3.0"/>
  <p:tag name="KSO_WM_UNIT_ID" val="_3*i*5"/>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30.xml><?xml version="1.0" encoding="utf-8"?>
<p:tagLst xmlns:p="http://schemas.openxmlformats.org/presentationml/2006/main">
  <p:tag name="KSO_WM_UNIT_FILL_FORE_SCHEMECOLOR_INDEX_1_BRIGHTNESS" val="0"/>
  <p:tag name="KSO_WM_UNIT_FILL_FORE_SCHEMECOLOR_INDEX_1" val="10"/>
  <p:tag name="KSO_WM_UNIT_FILL_FORE_SCHEMECOLOR_INDEX_1_POS" val="0.04"/>
  <p:tag name="KSO_WM_UNIT_FILL_FORE_SCHEMECOLOR_INDEX_1_TRANS" val="0"/>
  <p:tag name="KSO_WM_UNIT_FILL_FORE_SCHEMECOLOR_INDEX_2_BRIGHTNESS" val="0"/>
  <p:tag name="KSO_WM_UNIT_FILL_FORE_SCHEMECOLOR_INDEX_2" val="5"/>
  <p:tag name="KSO_WM_UNIT_FILL_FORE_SCHEMECOLOR_INDEX_2_POS" val="0.54"/>
  <p:tag name="KSO_WM_UNIT_FILL_FORE_SCHEMECOLOR_INDEX_2_TRANS" val="0"/>
  <p:tag name="KSO_WM_UNIT_FILL_FORE_SCHEMECOLOR_INDEX_3_BRIGHTNESS" val="0"/>
  <p:tag name="KSO_WM_UNIT_FILL_FORE_SCHEMECOLOR_INDEX_3" val="5"/>
  <p:tag name="KSO_WM_UNIT_FILL_FORE_SCHEMECOLOR_INDEX_3_POS" val="1"/>
  <p:tag name="KSO_WM_UNIT_FILL_FORE_SCHEMECOLOR_INDEX_3_TRANS" val="0"/>
  <p:tag name="KSO_WM_UNIT_FILL_GRADIENT_TYPE" val="0"/>
  <p:tag name="KSO_WM_UNIT_FILL_GRADIENT_ANGLE" val="45"/>
  <p:tag name="KSO_WM_UNIT_FILL_GRADIENT_DIRECTION" val="0"/>
  <p:tag name="KSO_WM_UNIT_FILL_TYPE" val="3"/>
  <p:tag name="KSO_WM_UNIT_TEXT_FILL_FORE_SCHEMECOLOR_INDEX_BRIGHTNESS" val="0"/>
  <p:tag name="KSO_WM_UNIT_TEXT_FILL_TYPE" val="1"/>
  <p:tag name="KSO_WM_UNIT_LINE_FORE_SCHEMECOLOR_INDEX_1_BRIGHTNESS" val="0"/>
  <p:tag name="KSO_WM_UNIT_LINE_FORE_SCHEMECOLOR_INDEX_1" val="5"/>
  <p:tag name="KSO_WM_UNIT_LINE_FORE_SCHEMECOLOR_INDEX_1_POS" val="0"/>
  <p:tag name="KSO_WM_UNIT_LINE_FORE_SCHEMECOLOR_INDEX_1_TRANS" val="1"/>
  <p:tag name="KSO_WM_UNIT_LINE_FORE_SCHEMECOLOR_INDEX_2_BRIGHTNESS" val="0"/>
  <p:tag name="KSO_WM_UNIT_LINE_FORE_SCHEMECOLOR_INDEX_2" val="5"/>
  <p:tag name="KSO_WM_UNIT_LINE_FORE_SCHEMECOLOR_INDEX_2_POS" val="0.64"/>
  <p:tag name="KSO_WM_UNIT_LINE_FORE_SCHEMECOLOR_INDEX_2_TRANS" val="0"/>
  <p:tag name="KSO_WM_UNIT_LINE_FORE_SCHEMECOLOR_INDEX_3_BRIGHTNESS" val="0.8"/>
  <p:tag name="KSO_WM_UNIT_LINE_FORE_SCHEMECOLOR_INDEX_3" val="15"/>
  <p:tag name="KSO_WM_UNIT_LINE_FORE_SCHEMECOLOR_INDEX_3_POS" val="0.9"/>
  <p:tag name="KSO_WM_UNIT_LINE_FORE_SCHEMECOLOR_INDEX_3_TRANS" val="0.53"/>
  <p:tag name="KSO_WM_UNIT_LINE_FORE_SCHEMECOLOR_INDEX_4_BRIGHTNESS" val="0.8"/>
  <p:tag name="KSO_WM_UNIT_LINE_FORE_SCHEMECOLOR_INDEX_4" val="15"/>
  <p:tag name="KSO_WM_UNIT_LINE_FORE_SCHEMECOLOR_INDEX_4_POS" val="0.95"/>
  <p:tag name="KSO_WM_UNIT_LINE_FORE_SCHEMECOLOR_INDEX_4_TRANS" val="0"/>
  <p:tag name="KSO_WM_UNIT_LINE_FORE_SCHEMECOLOR_INDEX_5_BRIGHTNESS" val="0.8"/>
  <p:tag name="KSO_WM_UNIT_LINE_FORE_SCHEMECOLOR_INDEX_5" val="15"/>
  <p:tag name="KSO_WM_UNIT_LINE_FORE_SCHEMECOLOR_INDEX_5_POS" val="1"/>
  <p:tag name="KSO_WM_UNIT_LINE_FORE_SCHEMECOLOR_INDEX_5_TRANS" val="0.9"/>
  <p:tag name="KSO_WM_UNIT_LINE_GRADIENT_TYPE" val="0"/>
  <p:tag name="KSO_WM_UNIT_LINE_GRADIENT_ANGLE" val="0"/>
  <p:tag name="KSO_WM_UNIT_LINE_GRADIENT_DIRECTION" val="3"/>
  <p:tag name="KSO_WM_UNIT_LINE_FILL_TYPE" val="5"/>
  <p:tag name="KSO_WM_BEAUTIFY_FLAG" val="#wm#"/>
  <p:tag name="KSO_WM_UNIT_HIGHLIGHT" val="0"/>
  <p:tag name="KSO_WM_UNIT_COMPATIBLE" val="0"/>
  <p:tag name="KSO_WM_UNIT_DIAGRAM_ISNUMVISUAL" val="0"/>
  <p:tag name="KSO_WM_UNIT_DIAGRAM_ISREFERUNIT" val="0"/>
  <p:tag name="KSO_WM_UNIT_ID" val="diagram20230945_1*n_h_i*1_2_1"/>
  <p:tag name="KSO_WM_TEMPLATE_CATEGORY" val="diagram"/>
  <p:tag name="KSO_WM_TEMPLATE_INDEX" val="20230945"/>
  <p:tag name="KSO_WM_UNIT_LAYERLEVEL" val="1_1_1"/>
  <p:tag name="KSO_WM_TAG_VERSION" val="3.0"/>
  <p:tag name="KSO_WM_DIAGRAM_VERSION" val="3"/>
  <p:tag name="KSO_WM_DIAGRAM_COLOR_TRICK" val="3"/>
  <p:tag name="KSO_WM_DIAGRAM_COLOR_TEXT_CAN_REMOVE" val="n"/>
  <p:tag name="KSO_WM_DIAGRAM_GROUP_CODE" val="n1-1"/>
  <p:tag name="KSO_WM_UNIT_TYPE" val="n_h_i"/>
  <p:tag name="KSO_WM_UNIT_INDEX" val="1_2_1"/>
  <p:tag name="KSO_WM_DIAGRAM_MAX_ITEMCNT" val="4"/>
  <p:tag name="KSO_WM_DIAGRAM_MIN_ITEMCNT" val="2"/>
  <p:tag name="KSO_WM_DIAGRAM_VIRTUALLY_FRAME" val="{&quot;height&quot;:380.4493713378906,&quot;left&quot;:54.28193909018628,&quot;top&quot;:79.82531433105468,&quot;width&quot;:851.4931030273438}"/>
  <p:tag name="KSO_WM_DIAGRAM_COLOR_MATCH_VALUE" val="{&quot;shape&quot;:{&quot;fill&quot;:{&quot;type&quot;:0},&quot;glow&quot;:{&quot;colorType&quot;:0},&quot;line&quot;:{&quot;gradient&quot;:[{&quot;brightness&quot;:0.15000000596046448,&quot;colorType&quot;:2,&quot;pos&quot;:0.9900000095367432,&quot;rgb&quot;:&quot;#dfdfdf&quot;,&quot;transparency&quot;:0},{&quot;brightness&quot;:0.800000011920929,&quot;colorType&quot;:2,&quot;pos&quot;:0.15000000596046448,&quot;rgb&quot;:&quot;#ffffff&quot;,&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5,6,5,6,5,6]}"/>
</p:tagLst>
</file>

<file path=ppt/tags/tag231.xml><?xml version="1.0" encoding="utf-8"?>
<p:tagLst xmlns:p="http://schemas.openxmlformats.org/presentationml/2006/main">
  <p:tag name="KSO_WM_UNIT_FILL_FORE_SCHEMECOLOR_INDEX_1_BRIGHTNESS" val="0"/>
  <p:tag name="KSO_WM_UNIT_FILL_FORE_SCHEMECOLOR_INDEX_1" val="10"/>
  <p:tag name="KSO_WM_UNIT_FILL_FORE_SCHEMECOLOR_INDEX_1_POS" val="0.04"/>
  <p:tag name="KSO_WM_UNIT_FILL_FORE_SCHEMECOLOR_INDEX_1_TRANS" val="0"/>
  <p:tag name="KSO_WM_UNIT_FILL_FORE_SCHEMECOLOR_INDEX_2_BRIGHTNESS" val="0"/>
  <p:tag name="KSO_WM_UNIT_FILL_FORE_SCHEMECOLOR_INDEX_2" val="5"/>
  <p:tag name="KSO_WM_UNIT_FILL_FORE_SCHEMECOLOR_INDEX_2_POS" val="0.54"/>
  <p:tag name="KSO_WM_UNIT_FILL_FORE_SCHEMECOLOR_INDEX_2_TRANS" val="0"/>
  <p:tag name="KSO_WM_UNIT_FILL_FORE_SCHEMECOLOR_INDEX_3_BRIGHTNESS" val="0"/>
  <p:tag name="KSO_WM_UNIT_FILL_FORE_SCHEMECOLOR_INDEX_3" val="5"/>
  <p:tag name="KSO_WM_UNIT_FILL_FORE_SCHEMECOLOR_INDEX_3_POS" val="1"/>
  <p:tag name="KSO_WM_UNIT_FILL_FORE_SCHEMECOLOR_INDEX_3_TRANS" val="0"/>
  <p:tag name="KSO_WM_UNIT_FILL_GRADIENT_TYPE" val="0"/>
  <p:tag name="KSO_WM_UNIT_FILL_GRADIENT_ANGLE" val="45"/>
  <p:tag name="KSO_WM_UNIT_FILL_GRADIENT_DIRECTION" val="0"/>
  <p:tag name="KSO_WM_UNIT_TEXT_FILL_FORE_SCHEMECOLOR_INDEX_BRIGHTNESS" val="0"/>
  <p:tag name="KSO_WM_UNIT_LINE_FORE_SCHEMECOLOR_INDEX_1_BRIGHTNESS" val="0.95"/>
  <p:tag name="KSO_WM_UNIT_LINE_FORE_SCHEMECOLOR_INDEX_1" val="5"/>
  <p:tag name="KSO_WM_UNIT_LINE_FORE_SCHEMECOLOR_INDEX_1_POS" val="0.09"/>
  <p:tag name="KSO_WM_UNIT_LINE_FORE_SCHEMECOLOR_INDEX_1_TRANS" val="0.3"/>
  <p:tag name="KSO_WM_BEAUTIFY_FLAG" val="#wm#"/>
  <p:tag name="KSO_WM_UNIT_HIGHLIGHT" val="0"/>
  <p:tag name="KSO_WM_UNIT_COMPATIBLE" val="0"/>
  <p:tag name="KSO_WM_UNIT_DIAGRAM_ISNUMVISUAL" val="0"/>
  <p:tag name="KSO_WM_UNIT_DIAGRAM_ISREFERUNIT" val="0"/>
  <p:tag name="KSO_WM_UNIT_ID" val="diagram20230945_1*n_h_h_i*1_2_2_1"/>
  <p:tag name="KSO_WM_TEMPLATE_CATEGORY" val="diagram"/>
  <p:tag name="KSO_WM_TEMPLATE_INDEX" val="20230945"/>
  <p:tag name="KSO_WM_UNIT_LAYERLEVEL" val="1_1_1_1"/>
  <p:tag name="KSO_WM_TAG_VERSION" val="3.0"/>
  <p:tag name="KSO_WM_DIAGRAM_VERSION" val="3"/>
  <p:tag name="KSO_WM_DIAGRAM_COLOR_TRICK" val="3"/>
  <p:tag name="KSO_WM_DIAGRAM_COLOR_TEXT_CAN_REMOVE" val="n"/>
  <p:tag name="KSO_WM_DIAGRAM_GROUP_CODE" val="n1-1"/>
  <p:tag name="KSO_WM_UNIT_SUBTYPE" val="d"/>
  <p:tag name="KSO_WM_UNIT_TYPE" val="n_h_h_i"/>
  <p:tag name="KSO_WM_UNIT_INDEX" val="1_2_2_1"/>
  <p:tag name="KSO_WM_DIAGRAM_MAX_ITEMCNT" val="4"/>
  <p:tag name="KSO_WM_DIAGRAM_MIN_ITEMCNT" val="2"/>
  <p:tag name="KSO_WM_DIAGRAM_VIRTUALLY_FRAME" val="{&quot;height&quot;:380.4493713378906,&quot;left&quot;:54.28193909018628,&quot;top&quot;:79.82531433105468,&quot;width&quot;:851.4931030273438}"/>
  <p:tag name="KSO_WM_DIAGRAM_COLOR_MATCH_VALUE" val="{&quot;shape&quot;:{&quot;fill&quot;:{&quot;solid&quot;:{&quot;brightness&quot;:0,&quot;colorType&quot;:1,&quot;foreColorIndex&quot;:6,&quot;transparency&quot;:0},&quot;type&quot;:1},&quot;glow&quot;:{&quot;colorType&quot;:0},&quot;line&quot;:{&quot;gradient&quot;:[{&quot;brightness&quot;:0,&quot;colorType&quot;:2,&quot;pos&quot;:0.3700000047683716,&quot;rgb&quot;:&quot;#ffffff&quot;,&quot;transparency&quot;:0},{&quot;brightness&quot;:0.800000011920929,&quot;colorType&quot;:1,&quot;foreColorIndex&quot;:6,&quot;pos&quot;:0,&quot;transparency&quot;:0},{&quot;brightness&quot;:0,&quot;colorType&quot;:2,&quot;pos&quot;:1,&quot;rgb&quot;:&quot;#ffffff&quot;,&quot;transparency&quot;:0},{&quot;brightness&quot;:0.800000011920929,&quot;colorType&quot;:1,&quot;foreColorIndex&quot;:6,&quot;pos&quot;:0.7099999785423279,&quot;transparency&quot;:0}],&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UNIT_PRESET_TEXT" val="02"/>
  <p:tag name="KSO_WM_UNIT_FILL_TYPE" val="1"/>
  <p:tag name="KSO_WM_UNIT_FILL_FORE_SCHEMECOLOR_INDEX" val="6"/>
  <p:tag name="KSO_WM_UNIT_FILL_FORE_SCHEMECOLOR_INDEX_BRIGHTNESS" val="0"/>
  <p:tag name="KSO_WM_DIAGRAM_USE_COLOR_VALUE" val="{&quot;color_scheme&quot;:1,&quot;color_type&quot;:1,&quot;theme_color_indexes&quot;:[5,6,5,6,5,6]}"/>
</p:tagLst>
</file>

<file path=ppt/tags/tag232.xml><?xml version="1.0" encoding="utf-8"?>
<p:tagLst xmlns:p="http://schemas.openxmlformats.org/presentationml/2006/main">
  <p:tag name="KSO_WM_UNIT_FILL_FORE_SCHEMECOLOR_INDEX_1_BRIGHTNESS" val="0"/>
  <p:tag name="KSO_WM_UNIT_FILL_FORE_SCHEMECOLOR_INDEX_1" val="10"/>
  <p:tag name="KSO_WM_UNIT_FILL_FORE_SCHEMECOLOR_INDEX_1_POS" val="0.04"/>
  <p:tag name="KSO_WM_UNIT_FILL_FORE_SCHEMECOLOR_INDEX_1_TRANS" val="0"/>
  <p:tag name="KSO_WM_UNIT_FILL_FORE_SCHEMECOLOR_INDEX_2_BRIGHTNESS" val="0"/>
  <p:tag name="KSO_WM_UNIT_FILL_FORE_SCHEMECOLOR_INDEX_2" val="5"/>
  <p:tag name="KSO_WM_UNIT_FILL_FORE_SCHEMECOLOR_INDEX_2_POS" val="0.54"/>
  <p:tag name="KSO_WM_UNIT_FILL_FORE_SCHEMECOLOR_INDEX_2_TRANS" val="0"/>
  <p:tag name="KSO_WM_UNIT_FILL_FORE_SCHEMECOLOR_INDEX_3_BRIGHTNESS" val="0"/>
  <p:tag name="KSO_WM_UNIT_FILL_FORE_SCHEMECOLOR_INDEX_3" val="5"/>
  <p:tag name="KSO_WM_UNIT_FILL_FORE_SCHEMECOLOR_INDEX_3_POS" val="1"/>
  <p:tag name="KSO_WM_UNIT_FILL_FORE_SCHEMECOLOR_INDEX_3_TRANS" val="0"/>
  <p:tag name="KSO_WM_UNIT_FILL_GRADIENT_TYPE" val="0"/>
  <p:tag name="KSO_WM_UNIT_FILL_GRADIENT_ANGLE" val="45"/>
  <p:tag name="KSO_WM_UNIT_FILL_GRADIENT_DIRECTION" val="0"/>
  <p:tag name="KSO_WM_UNIT_TEXT_FILL_FORE_SCHEMECOLOR_INDEX_BRIGHTNESS" val="0"/>
  <p:tag name="KSO_WM_UNIT_LINE_FORE_SCHEMECOLOR_INDEX_1_BRIGHTNESS" val="0.95"/>
  <p:tag name="KSO_WM_UNIT_LINE_FORE_SCHEMECOLOR_INDEX_1" val="5"/>
  <p:tag name="KSO_WM_UNIT_LINE_FORE_SCHEMECOLOR_INDEX_1_POS" val="0.09"/>
  <p:tag name="KSO_WM_UNIT_LINE_FORE_SCHEMECOLOR_INDEX_1_TRANS" val="0.3"/>
  <p:tag name="KSO_WM_BEAUTIFY_FLAG" val="#wm#"/>
  <p:tag name="KSO_WM_UNIT_HIGHLIGHT" val="0"/>
  <p:tag name="KSO_WM_UNIT_COMPATIBLE" val="0"/>
  <p:tag name="KSO_WM_UNIT_DIAGRAM_ISNUMVISUAL" val="0"/>
  <p:tag name="KSO_WM_UNIT_DIAGRAM_ISREFERUNIT" val="0"/>
  <p:tag name="KSO_WM_UNIT_ID" val="diagram20230945_1*n_h_h_i*1_2_1_1"/>
  <p:tag name="KSO_WM_TEMPLATE_CATEGORY" val="diagram"/>
  <p:tag name="KSO_WM_TEMPLATE_INDEX" val="20230945"/>
  <p:tag name="KSO_WM_UNIT_LAYERLEVEL" val="1_1_1_1"/>
  <p:tag name="KSO_WM_TAG_VERSION" val="3.0"/>
  <p:tag name="KSO_WM_DIAGRAM_VERSION" val="3"/>
  <p:tag name="KSO_WM_DIAGRAM_COLOR_TRICK" val="3"/>
  <p:tag name="KSO_WM_DIAGRAM_COLOR_TEXT_CAN_REMOVE" val="n"/>
  <p:tag name="KSO_WM_DIAGRAM_GROUP_CODE" val="n1-1"/>
  <p:tag name="KSO_WM_UNIT_SUBTYPE" val="d"/>
  <p:tag name="KSO_WM_UNIT_TYPE" val="n_h_h_i"/>
  <p:tag name="KSO_WM_UNIT_INDEX" val="1_2_1_1"/>
  <p:tag name="KSO_WM_DIAGRAM_MAX_ITEMCNT" val="4"/>
  <p:tag name="KSO_WM_DIAGRAM_MIN_ITEMCNT" val="2"/>
  <p:tag name="KSO_WM_DIAGRAM_VIRTUALLY_FRAME" val="{&quot;height&quot;:380.4493713378906,&quot;left&quot;:54.28193909018628,&quot;top&quot;:79.82531433105468,&quot;width&quot;:851.4931030273438}"/>
  <p:tag name="KSO_WM_DIAGRAM_COLOR_MATCH_VALUE" val="{&quot;shape&quot;:{&quot;fill&quot;:{&quot;solid&quot;:{&quot;brightness&quot;:0,&quot;colorType&quot;:1,&quot;foreColorIndex&quot;:5,&quot;transparency&quot;:0},&quot;type&quot;:1},&quot;glow&quot;:{&quot;colorType&quot;:0},&quot;line&quot;:{&quot;gradient&quot;:[{&quot;brightness&quot;:0,&quot;colorType&quot;:2,&quot;pos&quot;:0.3700000047683716,&quot;rgb&quot;:&quot;#ffffff&quot;,&quot;transparency&quot;:0},{&quot;brightness&quot;:0.800000011920929,&quot;colorType&quot;:1,&quot;foreColorIndex&quot;:5,&quot;pos&quot;:0,&quot;transparency&quot;:0},{&quot;brightness&quot;:0,&quot;colorType&quot;:2,&quot;pos&quot;:1,&quot;rgb&quot;:&quot;#ffffff&quot;,&quot;transparency&quot;:0},{&quot;brightness&quot;:0.800000011920929,&quot;colorType&quot;:1,&quot;foreColorIndex&quot;:5,&quot;pos&quot;:0.7099999785423279,&quot;transparency&quot;:0}],&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UNIT_PRESET_TEXT" val="01"/>
  <p:tag name="KSO_WM_UNIT_FILL_TYPE" val="1"/>
  <p:tag name="KSO_WM_UNIT_FILL_FORE_SCHEMECOLOR_INDEX" val="5"/>
  <p:tag name="KSO_WM_UNIT_FILL_FORE_SCHEMECOLOR_INDEX_BRIGHTNESS" val="0"/>
  <p:tag name="KSO_WM_DIAGRAM_USE_COLOR_VALUE" val="{&quot;color_scheme&quot;:1,&quot;color_type&quot;:1,&quot;theme_color_indexes&quot;:[5,6,5,6,5,6]}"/>
</p:tagLst>
</file>

<file path=ppt/tags/tag23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45_1*n_h_i*1_1_1"/>
  <p:tag name="KSO_WM_TEMPLATE_CATEGORY" val="diagram"/>
  <p:tag name="KSO_WM_TEMPLATE_INDEX" val="20230945"/>
  <p:tag name="KSO_WM_UNIT_LAYERLEVEL" val="1_1_1"/>
  <p:tag name="KSO_WM_TAG_VERSION" val="3.0"/>
  <p:tag name="KSO_WM_DIAGRAM_VERSION" val="3"/>
  <p:tag name="KSO_WM_DIAGRAM_COLOR_TRICK" val="3"/>
  <p:tag name="KSO_WM_DIAGRAM_COLOR_TEXT_CAN_REMOVE" val="n"/>
  <p:tag name="KSO_WM_DIAGRAM_GROUP_CODE" val="n1-1"/>
  <p:tag name="KSO_WM_UNIT_TYPE" val="n_h_i"/>
  <p:tag name="KSO_WM_UNIT_INDEX" val="1_1_1"/>
  <p:tag name="KSO_WM_DIAGRAM_MAX_ITEMCNT" val="4"/>
  <p:tag name="KSO_WM_DIAGRAM_MIN_ITEMCNT" val="2"/>
  <p:tag name="KSO_WM_DIAGRAM_VIRTUALLY_FRAME" val="{&quot;height&quot;:380.4493713378906,&quot;left&quot;:54.28193909018628,&quot;top&quot;:79.82531433105468,&quot;width&quot;:851.4931030273438}"/>
  <p:tag name="KSO_WM_DIAGRAM_COLOR_MATCH_VALUE" val="{&quot;shape&quot;:{&quot;fill&quot;:{&quot;type&quot;:0},&quot;glow&quot;:{&quot;colorType&quot;:0},&quot;line&quot;:{&quot;solidLine&quot;:{&quot;brightness&quot;:0.3499999940395355,&quot;colorType&quot;:1,&quot;foreColorIndex&quot;:13,&quot;transparency&quot;:0.800000011920929},&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13"/>
  <p:tag name="KSO_WM_DIAGRAM_USE_COLOR_VALUE" val="{&quot;color_scheme&quot;:1,&quot;color_type&quot;:1,&quot;theme_color_indexes&quot;:[5,6,5,6,5,6]}"/>
</p:tagLst>
</file>

<file path=ppt/tags/tag234.xml><?xml version="1.0" encoding="utf-8"?>
<p:tagLst xmlns:p="http://schemas.openxmlformats.org/presentationml/2006/main">
  <p:tag name="KSO_WM_UNIT_FILL_FORE_SCHEMECOLOR_INDEX_1_BRIGHTNESS" val="0"/>
  <p:tag name="KSO_WM_UNIT_FILL_FORE_SCHEMECOLOR_INDEX_1" val="10"/>
  <p:tag name="KSO_WM_UNIT_FILL_FORE_SCHEMECOLOR_INDEX_1_POS" val="0.04"/>
  <p:tag name="KSO_WM_UNIT_FILL_FORE_SCHEMECOLOR_INDEX_1_TRANS" val="0"/>
  <p:tag name="KSO_WM_UNIT_FILL_FORE_SCHEMECOLOR_INDEX_2_BRIGHTNESS" val="0"/>
  <p:tag name="KSO_WM_UNIT_FILL_FORE_SCHEMECOLOR_INDEX_2" val="5"/>
  <p:tag name="KSO_WM_UNIT_FILL_FORE_SCHEMECOLOR_INDEX_2_POS" val="0.54"/>
  <p:tag name="KSO_WM_UNIT_FILL_FORE_SCHEMECOLOR_INDEX_2_TRANS" val="0"/>
  <p:tag name="KSO_WM_UNIT_FILL_FORE_SCHEMECOLOR_INDEX_3_BRIGHTNESS" val="0"/>
  <p:tag name="KSO_WM_UNIT_FILL_FORE_SCHEMECOLOR_INDEX_3" val="5"/>
  <p:tag name="KSO_WM_UNIT_FILL_FORE_SCHEMECOLOR_INDEX_3_POS" val="1"/>
  <p:tag name="KSO_WM_UNIT_FILL_FORE_SCHEMECOLOR_INDEX_3_TRANS" val="0"/>
  <p:tag name="KSO_WM_UNIT_FILL_GRADIENT_TYPE" val="0"/>
  <p:tag name="KSO_WM_UNIT_FILL_GRADIENT_ANGLE" val="45"/>
  <p:tag name="KSO_WM_UNIT_FILL_GRADIENT_DIRECTION" val="0"/>
  <p:tag name="KSO_WM_UNIT_TEXT_FILL_FORE_SCHEMECOLOR_INDEX_BRIGHTNESS" val="0"/>
  <p:tag name="KSO_WM_UNIT_LINE_FORE_SCHEMECOLOR_INDEX_1_BRIGHTNESS" val="0.95"/>
  <p:tag name="KSO_WM_UNIT_LINE_FORE_SCHEMECOLOR_INDEX_1" val="5"/>
  <p:tag name="KSO_WM_UNIT_LINE_FORE_SCHEMECOLOR_INDEX_1_POS" val="0.09"/>
  <p:tag name="KSO_WM_UNIT_LINE_FORE_SCHEMECOLOR_INDEX_1_TRANS" val="0.3"/>
  <p:tag name="KSO_WM_BEAUTIFY_FLAG" val="#wm#"/>
  <p:tag name="KSO_WM_UNIT_HIGHLIGHT" val="0"/>
  <p:tag name="KSO_WM_UNIT_COMPATIBLE" val="0"/>
  <p:tag name="KSO_WM_UNIT_DIAGRAM_ISNUMVISUAL" val="0"/>
  <p:tag name="KSO_WM_UNIT_DIAGRAM_ISREFERUNIT" val="0"/>
  <p:tag name="KSO_WM_UNIT_ID" val="diagram20230945_1*n_h_a*1_1_1"/>
  <p:tag name="KSO_WM_TEMPLATE_CATEGORY" val="diagram"/>
  <p:tag name="KSO_WM_TEMPLATE_INDEX" val="20230945"/>
  <p:tag name="KSO_WM_UNIT_LAYERLEVEL" val="1_1_1"/>
  <p:tag name="KSO_WM_TAG_VERSION" val="3.0"/>
  <p:tag name="KSO_WM_DIAGRAM_VERSION" val="3"/>
  <p:tag name="KSO_WM_DIAGRAM_COLOR_TRICK" val="3"/>
  <p:tag name="KSO_WM_DIAGRAM_COLOR_TEXT_CAN_REMOVE" val="n"/>
  <p:tag name="KSO_WM_UNIT_ISCONTENTSTITLE" val="0"/>
  <p:tag name="KSO_WM_UNIT_ISNUMDGMTITLE" val="0"/>
  <p:tag name="KSO_WM_UNIT_NOCLEAR" val="0"/>
  <p:tag name="KSO_WM_UNIT_VALUE" val="30"/>
  <p:tag name="KSO_WM_DIAGRAM_GROUP_CODE" val="n1-1"/>
  <p:tag name="KSO_WM_UNIT_TYPE" val="n_h_a"/>
  <p:tag name="KSO_WM_UNIT_INDEX" val="1_1_1"/>
  <p:tag name="KSO_WM_DIAGRAM_MAX_ITEMCNT" val="4"/>
  <p:tag name="KSO_WM_DIAGRAM_MIN_ITEMCNT" val="2"/>
  <p:tag name="KSO_WM_DIAGRAM_VIRTUALLY_FRAME" val="{&quot;height&quot;:380.4493713378906,&quot;left&quot;:54.28193909018628,&quot;top&quot;:79.82531433105468,&quot;width&quot;:851.4931030273438}"/>
  <p:tag name="KSO_WM_DIAGRAM_COLOR_MATCH_VALUE" val="{&quot;shape&quot;:{&quot;fill&quot;:{&quot;solid&quot;:{&quot;brightness&quot;:0,&quot;colorType&quot;:1,&quot;foreColorIndex&quot;:5,&quot;transparency&quot;:0},&quot;type&quot;:1},&quot;glow&quot;:{&quot;colorType&quot;:0},&quot;line&quot;:{&quot;gradient&quot;:[{&quot;brightness&quot;:0,&quot;colorType&quot;:2,&quot;pos&quot;:0.3700000047683716,&quot;rgb&quot;:&quot;#ffffff&quot;,&quot;transparency&quot;:0},{&quot;brightness&quot;:0.550000011920929,&quot;colorType&quot;:1,&quot;foreColorIndex&quot;:5,&quot;pos&quot;:0,&quot;transparency&quot;:0},{&quot;brightness&quot;:0,&quot;colorType&quot;:2,&quot;pos&quot;:1,&quot;rgb&quot;:&quot;#ffffff&quot;,&quot;transparency&quot;:0},{&quot;brightness&quot;:0.699999988079071,&quot;colorType&quot;:1,&quot;foreColorIndex&quot;:5,&quot;pos&quot;:0.7099999785423279,&quot;transparency&quot;:0}],&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UNIT_PRESET_TEXT" val="单击添加&#10;项标题"/>
  <p:tag name="KSO_WM_UNIT_FILL_TYPE" val="1"/>
  <p:tag name="KSO_WM_UNIT_FILL_FORE_SCHEMECOLOR_INDEX" val="5"/>
  <p:tag name="KSO_WM_UNIT_FILL_FORE_SCHEMECOLOR_INDEX_BRIGHTNESS" val="0"/>
  <p:tag name="KSO_WM_DIAGRAM_USE_COLOR_VALUE" val="{&quot;color_scheme&quot;:1,&quot;color_type&quot;:1,&quot;theme_color_indexes&quot;:[5,6,5,6,5,6]}"/>
</p:tagLst>
</file>

<file path=ppt/tags/tag23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n_h_h_f"/>
  <p:tag name="KSO_WM_UNIT_INDEX" val="1_2_1_1"/>
  <p:tag name="KSO_WM_UNIT_ID" val="diagram20230945_1*n_h_h_f*1_2_1_1"/>
  <p:tag name="KSO_WM_TEMPLATE_CATEGORY" val="diagram"/>
  <p:tag name="KSO_WM_TEMPLATE_INDEX" val="20230945"/>
  <p:tag name="KSO_WM_UNIT_LAYERLEVEL" val="1_1_1_1"/>
  <p:tag name="KSO_WM_TAG_VERSION" val="3.0"/>
  <p:tag name="KSO_WM_BEAUTIFY_FLAG" val="#wm#"/>
  <p:tag name="KSO_WM_UNIT_TEXT_FILL_FORE_SCHEMECOLOR_INDEX_BRIGHTNESS" val="0.15"/>
  <p:tag name="KSO_WM_DIAGRAM_VERSION" val="3"/>
  <p:tag name="KSO_WM_DIAGRAM_COLOR_TRICK" val="3"/>
  <p:tag name="KSO_WM_DIAGRAM_COLOR_TEXT_CAN_REMOVE" val="n"/>
  <p:tag name="KSO_WM_DIAGRAM_GROUP_CODE" val="n1-1"/>
  <p:tag name="KSO_WM_DIAGRAM_MAX_ITEMCNT" val="4"/>
  <p:tag name="KSO_WM_DIAGRAM_MIN_ITEMCNT" val="2"/>
  <p:tag name="KSO_WM_DIAGRAM_VIRTUALLY_FRAME" val="{&quot;height&quot;:380.4493713378906,&quot;left&quot;:54.28193909018628,&quot;top&quot;:79.82531433105468,&quot;width&quot;:851.493103027343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你的智能图形项正文，文字是您思想的提炼，请尽量言简意赅的阐述观点。单击此处输入你的智能图形项正文，文字是您思想的提炼，请尽量言简意赅的阐述观点。"/>
  <p:tag name="KSO_WM_UNIT_TEXT_FILL_FORE_SCHEMECOLOR_INDEX" val="1"/>
  <p:tag name="KSO_WM_UNIT_TEXT_FILL_TYPE" val="1"/>
  <p:tag name="KSO_WM_DIAGRAM_USE_COLOR_VALUE" val="{&quot;color_scheme&quot;:1,&quot;color_type&quot;:1,&quot;theme_color_indexes&quot;:[5,6,5,6,5,6]}"/>
</p:tagLst>
</file>

<file path=ppt/tags/tag23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n_h_h_f"/>
  <p:tag name="KSO_WM_UNIT_INDEX" val="1_2_2_1"/>
  <p:tag name="KSO_WM_UNIT_ID" val="diagram20230945_1*n_h_h_f*1_2_2_1"/>
  <p:tag name="KSO_WM_TEMPLATE_CATEGORY" val="diagram"/>
  <p:tag name="KSO_WM_TEMPLATE_INDEX" val="20230945"/>
  <p:tag name="KSO_WM_UNIT_LAYERLEVEL" val="1_1_1_1"/>
  <p:tag name="KSO_WM_TAG_VERSION" val="3.0"/>
  <p:tag name="KSO_WM_BEAUTIFY_FLAG" val="#wm#"/>
  <p:tag name="KSO_WM_UNIT_TEXT_FILL_FORE_SCHEMECOLOR_INDEX_BRIGHTNESS" val="0.15"/>
  <p:tag name="KSO_WM_DIAGRAM_VERSION" val="3"/>
  <p:tag name="KSO_WM_DIAGRAM_COLOR_TRICK" val="3"/>
  <p:tag name="KSO_WM_DIAGRAM_COLOR_TEXT_CAN_REMOVE" val="n"/>
  <p:tag name="KSO_WM_DIAGRAM_GROUP_CODE" val="n1-1"/>
  <p:tag name="KSO_WM_DIAGRAM_MAX_ITEMCNT" val="4"/>
  <p:tag name="KSO_WM_DIAGRAM_MIN_ITEMCNT" val="2"/>
  <p:tag name="KSO_WM_DIAGRAM_VIRTUALLY_FRAME" val="{&quot;height&quot;:380.4493713378906,&quot;left&quot;:54.28193909018628,&quot;top&quot;:79.82531433105468,&quot;width&quot;:851.493103027343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你的智能图形项正文，文字是您思想的提炼，请尽量言简意赅的阐述观点。单击此处输入你的智能图形项正文，文字是您思想的提炼，请尽量言简意赅的阐述观点。"/>
  <p:tag name="KSO_WM_UNIT_TEXT_FILL_FORE_SCHEMECOLOR_INDEX" val="1"/>
  <p:tag name="KSO_WM_UNIT_TEXT_FILL_TYPE" val="1"/>
  <p:tag name="KSO_WM_DIAGRAM_USE_COLOR_VALUE" val="{&quot;color_scheme&quot;:1,&quot;color_type&quot;:1,&quot;theme_color_indexes&quot;:[5,6,5,6,5,6]}"/>
</p:tagLst>
</file>

<file path=ppt/tags/tag237.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q1-1"/>
  <p:tag name="KSO_WM_UNIT_TYPE" val="q_h_a"/>
  <p:tag name="KSO_WM_UNIT_INDEX" val="1_2_1"/>
  <p:tag name="KSO_WM_UNIT_ID" val="diagram20231072_1*q_h_a*1_2_1"/>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22"/>
  <p:tag name="KSO_WM_UNIT_PRESET_TEXT" val="添加标题"/>
  <p:tag name="KSO_WM_UNIT_TEXT_FILL_FORE_SCHEMECOLOR_INDEX" val="1"/>
  <p:tag name="KSO_WM_UNIT_TEXT_FILL_TYPE" val="1"/>
  <p:tag name="KSO_WM_DIAGRAM_USE_COLOR_VALUE" val="{&quot;color_scheme&quot;:1,&quot;color_type&quot;:1,&quot;theme_color_indexes&quot;:[5,6,5,6,5,6]}"/>
</p:tagLst>
</file>

<file path=ppt/tags/tag238.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q1-1"/>
  <p:tag name="KSO_WM_UNIT_TYPE" val="q_h_f"/>
  <p:tag name="KSO_WM_UNIT_INDEX" val="1_2_1"/>
  <p:tag name="KSO_WM_UNIT_ID" val="diagram20231072_1*q_h_f*1_2_1"/>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56"/>
  <p:tag name="KSO_WM_UNIT_PRESET_TEXT" val="单击此处输入你的项正文文字是您思想的提炼，请尽量言简意赅的阐述观点"/>
  <p:tag name="KSO_WM_UNIT_TEXT_FILL_FORE_SCHEMECOLOR_INDEX" val="1"/>
  <p:tag name="KSO_WM_UNIT_TEXT_FILL_TYPE" val="1"/>
  <p:tag name="KSO_WM_DIAGRAM_USE_COLOR_VALUE" val="{&quot;color_scheme&quot;:1,&quot;color_type&quot;:1,&quot;theme_color_indexes&quot;:[5,6,5,6,5,6]}"/>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4"/>
  <p:tag name="KSO_WM_UNIT_ID" val="diagram20231072_1*q_h_i*1_2_4"/>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solid&quot;:{&quot;brightness&quot;:0,&quot;colorType&quot;:1,&quot;foreColorIndex&quot;:6,&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6"/>
  <p:tag name="KSO_WM_UNIT_FILL_FORE_SCHEMECOLOR_INDEX_BRIGHTNESS" val="0"/>
  <p:tag name="KSO_WM_DIAGRAM_USE_COLOR_VALUE" val="{&quot;color_scheme&quot;:1,&quot;color_type&quot;:1,&quot;theme_color_indexes&quot;:[5,6,5,6,5,6]}"/>
</p:tagLst>
</file>

<file path=ppt/tags/tag24.xml><?xml version="1.0" encoding="utf-8"?>
<p:tagLst xmlns:p="http://schemas.openxmlformats.org/presentationml/2006/main">
  <p:tag name="KSO_WM_UNIT_TYPE" val="i"/>
  <p:tag name="KSO_WM_UNIT_INDEX" val="4"/>
  <p:tag name="KSO_WM_BEAUTIFY_FLAG" val="#wm#"/>
  <p:tag name="KSO_WM_TAG_VERSION" val="3.0"/>
  <p:tag name="KSO_WM_UNIT_ID" val="_3*i*4"/>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6"/>
  <p:tag name="KSO_WM_UNIT_ID" val="diagram20231072_1*q_h_i*1_2_6"/>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6"/>
  <p:tag name="KSO_WM_UNIT_FILL_FORE_SCHEMECOLOR_INDEX_BRIGHTNESS" val="0"/>
  <p:tag name="KSO_WM_DIAGRAM_USE_COLOR_VALUE" val="{&quot;color_scheme&quot;:1,&quot;color_type&quot;:1,&quot;theme_color_indexes&quot;:[5,6,5,6,5,6]}"/>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5"/>
  <p:tag name="KSO_WM_UNIT_ID" val="diagram20231072_1*q_h_i*1_2_5"/>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type&quot;:0},&quot;glow&quot;:{&quot;colorType&quot;:0},&quot;line&quot;:{&quot;solidLine&quot;:{&quot;brightness&quot;:0,&quot;colorType&quot;:1,&quot;foreColorIndex&quot;:6,&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6"/>
  <p:tag name="KSO_WM_DIAGRAM_USE_COLOR_VALUE" val="{&quot;color_scheme&quot;:1,&quot;color_type&quot;:1,&quot;theme_color_indexes&quot;:[5,6,5,6,5,6]}"/>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3"/>
  <p:tag name="KSO_WM_UNIT_ID" val="diagram20231072_1*q_h_i*1_2_3"/>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6"/>
  <p:tag name="KSO_WM_UNIT_FILL_FORE_SCHEMECOLOR_INDEX_BRIGHTNESS" val="0"/>
  <p:tag name="KSO_WM_DIAGRAM_USE_COLOR_VALUE" val="{&quot;color_scheme&quot;:1,&quot;color_type&quot;:1,&quot;theme_color_indexes&quot;:[5,6,5,6,5,6]}"/>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2"/>
  <p:tag name="KSO_WM_UNIT_ID" val="diagram20231072_1*q_h_i*1_2_2"/>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solid&quot;:{&quot;brightness&quot;:0.4000000059604645,&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6"/>
  <p:tag name="KSO_WM_UNIT_FILL_FORE_SCHEMECOLOR_INDEX_BRIGHTNESS" val="0.4"/>
  <p:tag name="KSO_WM_DIAGRAM_USE_COLOR_VALUE" val="{&quot;color_scheme&quot;:1,&quot;color_type&quot;:1,&quot;theme_color_indexes&quot;:[5,6,5,6,5,6]}"/>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3"/>
  <p:tag name="KSO_WM_UNIT_ID" val="diagram20231072_1*q_h_i*1_1_3"/>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DIAGRAM_USE_COLOR_VALUE" val="{&quot;color_scheme&quot;:1,&quot;color_type&quot;:1,&quot;theme_color_indexes&quot;:[5,6,5,6,5,6]}"/>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2"/>
  <p:tag name="KSO_WM_UNIT_ID" val="diagram20231072_1*q_h_i*1_1_2"/>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4"/>
  <p:tag name="KSO_WM_DIAGRAM_USE_COLOR_VALUE" val="{&quot;color_scheme&quot;:1,&quot;color_type&quot;:1,&quot;theme_color_indexes&quot;:[5,6,5,6,5,6]}"/>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1_1"/>
  <p:tag name="KSO_WM_UNIT_ID" val="diagram20231072_1*q_h_i*1_1_1"/>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949999988079071,&quot;colorType&quot;:1,&quot;foreColorIndex&quot;:5,&quot;pos&quot;:0,&quot;transparency&quot;:0},{&quot;brightness&quot;:1,&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PRESET_TEXT" val="01"/>
  <p:tag name="KSO_WM_UNIT_TEXT_FILL_FORE_SCHEMECOLOR_INDEX" val="3"/>
  <p:tag name="KSO_WM_UNIT_TEXT_FILL_TYPE" val="3"/>
  <p:tag name="KSO_WM_DIAGRAM_USE_COLOR_VALUE" val="{&quot;color_scheme&quot;:1,&quot;color_type&quot;:1,&quot;theme_color_indexes&quot;:[5,6,5,6,5,6]}"/>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2_1"/>
  <p:tag name="KSO_WM_UNIT_ID" val="diagram20231072_1*q_h_i*1_2_1"/>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949999988079071,&quot;colorType&quot;:1,&quot;foreColorIndex&quot;:5,&quot;pos&quot;:0,&quot;transparency&quot;:0},{&quot;brightness&quot;:1,&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PRESET_TEXT" val="02"/>
  <p:tag name="KSO_WM_UNIT_TEXT_FILL_FORE_SCHEMECOLOR_INDEX" val="3"/>
  <p:tag name="KSO_WM_UNIT_TEXT_FILL_TYPE" val="3"/>
  <p:tag name="KSO_WM_DIAGRAM_USE_COLOR_VALUE" val="{&quot;color_scheme&quot;:1,&quot;color_type&quot;:1,&quot;theme_color_indexes&quot;:[5,6,5,6,5,6]}"/>
</p:tagLst>
</file>

<file path=ppt/tags/tag248.xml><?xml version="1.0" encoding="utf-8"?>
<p:tagLst xmlns:p="http://schemas.openxmlformats.org/presentationml/2006/main">
  <p:tag name="KSO_WM_UNIT_ISCONTENTSTITLE" val="0"/>
  <p:tag name="KSO_WM_UNIT_ISNUMDGMTITLE" val="0"/>
  <p:tag name="KSO_WM_UNIT_NOCLEAR" val="0"/>
  <p:tag name="KSO_WM_UNIT_VALUE" val="22"/>
  <p:tag name="KSO_WM_UNIT_HIGHLIGHT" val="0"/>
  <p:tag name="KSO_WM_UNIT_COMPATIBLE" val="0"/>
  <p:tag name="KSO_WM_UNIT_DIAGRAM_ISNUMVISUAL" val="0"/>
  <p:tag name="KSO_WM_UNIT_DIAGRAM_ISREFERUNIT" val="0"/>
  <p:tag name="KSO_WM_DIAGRAM_GROUP_CODE" val="q1-1"/>
  <p:tag name="KSO_WM_UNIT_TYPE" val="q_h_a"/>
  <p:tag name="KSO_WM_UNIT_INDEX" val="1_1_1"/>
  <p:tag name="KSO_WM_UNIT_ID" val="diagram20231072_1*q_h_a*1_1_1"/>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TEXT_FILL_FORE_SCHEMECOLOR_INDEX" val="1"/>
  <p:tag name="KSO_WM_UNIT_TEXT_FILL_TYPE" val="1"/>
  <p:tag name="KSO_WM_DIAGRAM_USE_COLOR_VALUE" val="{&quot;color_scheme&quot;:1,&quot;color_type&quot;:1,&quot;theme_color_indexes&quot;:[5,6,5,6,5,6]}"/>
</p:tagLst>
</file>

<file path=ppt/tags/tag249.xml><?xml version="1.0" encoding="utf-8"?>
<p:tagLst xmlns:p="http://schemas.openxmlformats.org/presentationml/2006/main">
  <p:tag name="KSO_WM_UNIT_SUBTYPE" val="a"/>
  <p:tag name="KSO_WM_UNIT_NOCLEAR" val="0"/>
  <p:tag name="KSO_WM_UNIT_VALUE" val="68"/>
  <p:tag name="KSO_WM_UNIT_HIGHLIGHT" val="0"/>
  <p:tag name="KSO_WM_UNIT_COMPATIBLE" val="0"/>
  <p:tag name="KSO_WM_UNIT_DIAGRAM_ISNUMVISUAL" val="0"/>
  <p:tag name="KSO_WM_UNIT_DIAGRAM_ISREFERUNIT" val="0"/>
  <p:tag name="KSO_WM_DIAGRAM_GROUP_CODE" val="q1-1"/>
  <p:tag name="KSO_WM_UNIT_TYPE" val="q_h_f"/>
  <p:tag name="KSO_WM_UNIT_INDEX" val="1_1_1"/>
  <p:tag name="KSO_WM_UNIT_ID" val="diagram20231072_1*q_h_f*1_1_1"/>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你的项正文文字是您思想的提炼，请尽量言简意赅的阐述观点"/>
  <p:tag name="KSO_WM_UNIT_TEXT_FILL_FORE_SCHEMECOLOR_INDEX" val="1"/>
  <p:tag name="KSO_WM_UNIT_TEXT_FILL_TYPE" val="1"/>
  <p:tag name="KSO_WM_DIAGRAM_USE_COLOR_VALUE" val="{&quot;color_scheme&quot;:1,&quot;color_type&quot;:1,&quot;theme_color_indexes&quot;:[5,6,5,6,5,6]}"/>
</p:tagLst>
</file>

<file path=ppt/tags/tag25.xml><?xml version="1.0" encoding="utf-8"?>
<p:tagLst xmlns:p="http://schemas.openxmlformats.org/presentationml/2006/main">
  <p:tag name="KSO_WM_UNIT_TYPE" val="a"/>
  <p:tag name="KSO_WM_UNIT_INDEX" val="1"/>
  <p:tag name="KSO_WM_BEAUTIFY_FLAG" val="#wm#"/>
  <p:tag name="KSO_WM_TAG_VERSION" val="3.0"/>
  <p:tag name="KSO_WM_UNIT_PRESET_TEXT" val="标题"/>
  <p:tag name="KSO_WM_UNIT_ID" val="_3*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1"/>
  <p:tag name="KSO_WM_UNIT_VALUE" val="2"/>
</p:tagLst>
</file>

<file path=ppt/tags/tag25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4"/>
  <p:tag name="KSO_WM_UNIT_ID" val="diagram20231072_1*q_h_i*1_1_4"/>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solid&quot;:{&quot;brightness&quot;:0,&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DIAGRAM_USE_COLOR_VALUE" val="{&quot;color_scheme&quot;:1,&quot;color_type&quot;:1,&quot;theme_color_indexes&quot;:[5,6,5,6,5,6]}"/>
</p:tagLst>
</file>

<file path=ppt/tags/tag25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6"/>
  <p:tag name="KSO_WM_UNIT_ID" val="diagram20231072_1*q_h_i*1_1_6"/>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DIAGRAM_USE_COLOR_VALUE" val="{&quot;color_scheme&quot;:1,&quot;color_type&quot;:1,&quot;theme_color_indexes&quot;:[5,6,5,6,5,6]}"/>
</p:tagLst>
</file>

<file path=ppt/tags/tag25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5"/>
  <p:tag name="KSO_WM_UNIT_ID" val="diagram20231072_1*q_h_i*1_1_5"/>
  <p:tag name="KSO_WM_TEMPLATE_CATEGORY" val="diagram"/>
  <p:tag name="KSO_WM_TEMPLATE_INDEX" val="20231072"/>
  <p:tag name="KSO_WM_UNIT_LAYERLEVEL" val="1_1_1"/>
  <p:tag name="KSO_WM_TAG_VERSION" val="3.0"/>
  <p:tag name="KSO_WM_BEAUTIFY_FLAG" val="#wm#"/>
  <p:tag name="KSO_WM_DIAGRAM_VERSION" val="3"/>
  <p:tag name="KSO_WM_DIAGRAM_COLOR_TRICK" val="4"/>
  <p:tag name="KSO_WM_DIAGRAM_COLOR_TEXT_CAN_REMOVE" val="n"/>
  <p:tag name="KSO_WM_DIAGRAM_MAX_ITEMCNT" val="6"/>
  <p:tag name="KSO_WM_DIAGRAM_MIN_ITEMCNT" val="2"/>
  <p:tag name="KSO_WM_DIAGRAM_VIRTUALLY_FRAME" val="{&quot;height&quot;:395.5936279296875,&quot;left&quot;:54.17503937007878,&quot;top&quot;:72.24535138948696,&quot;width&quot;:851.7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DIAGRAM_USE_COLOR_VALUE" val="{&quot;color_scheme&quot;:1,&quot;color_type&quot;:1,&quot;theme_color_indexes&quot;:[5,6,5,6,5,6]}"/>
</p:tagLst>
</file>

<file path=ppt/tags/tag253.xml><?xml version="1.0" encoding="utf-8"?>
<p:tagLst xmlns:p="http://schemas.openxmlformats.org/presentationml/2006/main">
  <p:tag name="KSO_WM_TEMPLATE_CATEGORY" val="custom"/>
  <p:tag name="KSO_WM_TEMPLATE_INDEX" val="20235956"/>
  <p:tag name="resource_record_key" val="{&quot;65&quot;:[20235956],&quot;70&quot;:[3314209]}"/>
</p:tagLst>
</file>

<file path=ppt/tags/tag25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4"/>
  <p:tag name="KSO_WM_UNIT_ID" val="diagram20231684_1*l_h_i*1_1_4"/>
  <p:tag name="KSO_WM_TEMPLATE_CATEGORY" val="diagram"/>
  <p:tag name="KSO_WM_TEMPLATE_INDEX" val="20231684"/>
  <p:tag name="KSO_WM_UNIT_LAYERLEVEL" val="1_1_1"/>
  <p:tag name="KSO_WM_TAG_VERSION" val="3.0"/>
  <p:tag name="KSO_WM_BEAUTIFY_FLAG" val="#wm#"/>
  <p:tag name="KSO_WM_DIAGRAM_MAX_ITEMCNT" val="6"/>
  <p:tag name="KSO_WM_DIAGRAM_MIN_ITEMCNT" val="2"/>
  <p:tag name="KSO_WM_DIAGRAM_VIRTUALLY_FRAME" val="{&quot;height&quot;:380.95001220703125,&quot;left&quot;:46.825039370078734,&quot;top&quot;:79.53940334530326,&quot;width&quot;:866.3630708661418}"/>
  <p:tag name="KSO_WM_DIAGRAM_COLOR_MATCH_VALUE" val="{&quot;shape&quot;:{&quot;fill&quot;:{&quot;solid&quot;:{&quot;brightness&quot;:-0.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5"/>
  <p:tag name="KSO_WM_DIAGRAM_USE_COLOR_VALUE" val="{&quot;color_scheme&quot;:1,&quot;color_type&quot;:1,&quot;theme_color_indexes&quot;:[5,6,5,6,5,6]}"/>
</p:tagLst>
</file>

<file path=ppt/tags/tag25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684_1*l_h_i*1_2_3"/>
  <p:tag name="KSO_WM_TEMPLATE_CATEGORY" val="diagram"/>
  <p:tag name="KSO_WM_TEMPLATE_INDEX" val="20231684"/>
  <p:tag name="KSO_WM_UNIT_LAYERLEVEL" val="1_1_1"/>
  <p:tag name="KSO_WM_TAG_VERSION" val="3.0"/>
  <p:tag name="KSO_WM_BEAUTIFY_FLAG" val="#wm#"/>
  <p:tag name="KSO_WM_DIAGRAM_MAX_ITEMCNT" val="6"/>
  <p:tag name="KSO_WM_DIAGRAM_MIN_ITEMCNT" val="2"/>
  <p:tag name="KSO_WM_DIAGRAM_VIRTUALLY_FRAME" val="{&quot;height&quot;:380.95001220703125,&quot;left&quot;:46.825039370078734,&quot;top&quot;:79.53940334530326,&quot;width&quot;:866.3630708661418}"/>
  <p:tag name="KSO_WM_DIAGRAM_COLOR_MATCH_VALUE" val="{&quot;shape&quot;:{&quot;fill&quot;:{&quot;solid&quot;:{&quot;brightness&quot;:-0.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5"/>
  <p:tag name="KSO_WM_DIAGRAM_USE_COLOR_VALUE" val="{&quot;color_scheme&quot;:1,&quot;color_type&quot;:1,&quot;theme_color_indexes&quot;:[5,6,5,6,5,6]}"/>
</p:tagLst>
</file>

<file path=ppt/tags/tag25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684_1*l_h_f*1_2_1"/>
  <p:tag name="KSO_WM_TEMPLATE_CATEGORY" val="diagram"/>
  <p:tag name="KSO_WM_TEMPLATE_INDEX" val="20231684"/>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95001220703125,&quot;left&quot;:46.825039370078734,&quot;top&quot;:79.53940334530326,&quot;width&quot;:866.3630708661418}"/>
  <p:tag name="KSO_WM_DIAGRAM_COLOR_MATCH_VALUE" val="{&quot;shape&quot;:{&quot;fill&quot;:{&quot;solid&quot;:{&quot;brightness&quot;:0,&quot;colorType&quot;:2,&quot;rgb&quot;:&quot;#ffffff&quot;,&quot;transparency&quot;:0},&quot;type&quot;:1},&quot;glow&quot;:{&quot;colorType&quot;:0},&quot;line&quot;:{&quot;solidLine&quot;:{&quot;brightness&quot;:0.800000011920929,&quot;colorType&quot;:1,&quot;foreColorIndex&quot;:5,&quot;transparency&quot;:0},&quot;type&quot;:1},&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PRESET_TEXT" val="单击此处输入你的智能图形项正文，文字是您思想的提炼，请尽量言简意赅"/>
  <p:tag name="KSO_WM_UNIT_LINE_FORE_SCHEMECOLOR_INDEX" val="5"/>
  <p:tag name="KSO_WM_DIAGRAM_USE_COLOR_VALUE" val="{&quot;color_scheme&quot;:1,&quot;color_type&quot;:1,&quot;theme_color_indexes&quot;:[5,6,5,6,5,6]}"/>
</p:tagLst>
</file>

<file path=ppt/tags/tag25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684_1*l_h_f*1_1_1"/>
  <p:tag name="KSO_WM_TEMPLATE_CATEGORY" val="diagram"/>
  <p:tag name="KSO_WM_TEMPLATE_INDEX" val="20231684"/>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95001220703125,&quot;left&quot;:46.825039370078734,&quot;top&quot;:79.53940334530326,&quot;width&quot;:866.3630708661418}"/>
  <p:tag name="KSO_WM_DIAGRAM_COLOR_MATCH_VALUE" val="{&quot;shape&quot;:{&quot;fill&quot;:{&quot;solid&quot;:{&quot;brightness&quot;:0,&quot;colorType&quot;:2,&quot;rgb&quot;:&quot;#ffffff&quot;,&quot;transparency&quot;:0},&quot;type&quot;:1},&quot;glow&quot;:{&quot;colorType&quot;:0},&quot;line&quot;:{&quot;solidLine&quot;:{&quot;brightness&quot;:0.800000011920929,&quot;colorType&quot;:1,&quot;foreColorIndex&quot;:5,&quot;transparency&quot;:0},&quot;type&quot;:1},&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PRESET_TEXT" val="单击此处输入你的智能图形项正文，文字是您思想的提炼，请尽量言简意赅"/>
  <p:tag name="KSO_WM_UNIT_LINE_FORE_SCHEMECOLOR_INDEX" val="5"/>
  <p:tag name="KSO_WM_DIAGRAM_USE_COLOR_VALUE" val="{&quot;color_scheme&quot;:1,&quot;color_type&quot;:1,&quot;theme_color_indexes&quot;:[5,6,5,6,5,6]}"/>
</p:tagLst>
</file>

<file path=ppt/tags/tag25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684_1*l_h_a*1_1_1"/>
  <p:tag name="KSO_WM_TEMPLATE_CATEGORY" val="diagram"/>
  <p:tag name="KSO_WM_TEMPLATE_INDEX" val="20231684"/>
  <p:tag name="KSO_WM_UNIT_LAYERLEVEL" val="1_1_1"/>
  <p:tag name="KSO_WM_TAG_VERSION" val="3.0"/>
  <p:tag name="KSO_WM_DIAGRAM_VERSION" val="3"/>
  <p:tag name="KSO_WM_DIAGRAM_COLOR_TRICK" val="1"/>
  <p:tag name="KSO_WM_DIAGRAM_COLOR_TEXT_CAN_REMOVE" val="n"/>
  <p:tag name="KSO_WM_DIAGRAM_GROUP_CODE" val="l1-1"/>
  <p:tag name="KSO_WM_BEAUTIFY_FLAG" val="#wm#"/>
  <p:tag name="KSO_WM_DIAGRAM_MAX_ITEMCNT" val="6"/>
  <p:tag name="KSO_WM_DIAGRAM_MIN_ITEMCNT" val="2"/>
  <p:tag name="KSO_WM_DIAGRAM_VIRTUALLY_FRAME" val="{&quot;height&quot;:380.95001220703125,&quot;left&quot;:46.825039370078734,&quot;top&quot;:79.53940334530326,&quot;width&quot;:866.3630708661418}"/>
  <p:tag name="KSO_WM_DIAGRAM_COLOR_MATCH_VALUE" val="{&quot;shape&quot;:{&quot;fill&quot;:{&quot;gradient&quot;:[{&quot;brightness&quot;:0,&quot;colorType&quot;:1,&quot;foreColorIndex&quot;:5,&quot;pos&quot;:1,&quot;transparency&quot;:0},{&quot;brightness&quot;:0.30000001192092896,&quot;colorType&quot;:1,&quot;foreColorIndex&quot;:5,&quot;pos&quot;:0,&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FILL_TYPE" val="3"/>
  <p:tag name="KSO_WM_UNIT_TEXT_FILL_FORE_SCHEMECOLOR_INDEX" val="1"/>
  <p:tag name="KSO_WM_UNIT_TEXT_FILL_TYPE" val="1"/>
  <p:tag name="KSO_WM_DIAGRAM_USE_COLOR_VALUE" val="{&quot;color_scheme&quot;:1,&quot;color_type&quot;:1,&quot;theme_color_indexes&quot;:[5,6,5,6,5,6]}"/>
</p:tagLst>
</file>

<file path=ppt/tags/tag25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20231684_1*l_h_i*1_1_1"/>
  <p:tag name="KSO_WM_TEMPLATE_CATEGORY" val="diagram"/>
  <p:tag name="KSO_WM_TEMPLATE_INDEX" val="20231684"/>
  <p:tag name="KSO_WM_UNIT_LAYERLEVEL" val="1_1_1"/>
  <p:tag name="KSO_WM_TAG_VERSION" val="3.0"/>
  <p:tag name="KSO_WM_BEAUTIFY_FLAG" val="#wm#"/>
  <p:tag name="KSO_WM_UNIT_TEXT_FILL_TYPE" val="1"/>
  <p:tag name="KSO_WM_DIAGRAM_MAX_ITEMCNT" val="6"/>
  <p:tag name="KSO_WM_DIAGRAM_MIN_ITEMCNT" val="2"/>
  <p:tag name="KSO_WM_DIAGRAM_VIRTUALLY_FRAME" val="{&quot;height&quot;:380.95001220703125,&quot;left&quot;:46.825039370078734,&quot;top&quot;:79.53940334530326,&quot;width&quot;:866.363070866141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
  <p:tag name="KSO_WM_UNIT_PRESET_TEXT" val="A"/>
  <p:tag name="KSO_WM_DIAGRAM_USE_COLOR_VALUE" val="{&quot;color_scheme&quot;:1,&quot;color_type&quot;:1,&quot;theme_color_indexes&quot;:[5,6,5,6,5,6]}"/>
</p:tagLst>
</file>

<file path=ppt/tags/tag26.xml><?xml version="1.0" encoding="utf-8"?>
<p:tagLst xmlns:p="http://schemas.openxmlformats.org/presentationml/2006/main">
  <p:tag name="KSO_WM_UNIT_ID" val="_3**"/>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6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1684_1*l_h_a*1_2_1"/>
  <p:tag name="KSO_WM_TEMPLATE_CATEGORY" val="diagram"/>
  <p:tag name="KSO_WM_TEMPLATE_INDEX" val="20231684"/>
  <p:tag name="KSO_WM_UNIT_LAYERLEVEL" val="1_1_1"/>
  <p:tag name="KSO_WM_TAG_VERSION" val="3.0"/>
  <p:tag name="KSO_WM_DIAGRAM_VERSION" val="3"/>
  <p:tag name="KSO_WM_DIAGRAM_COLOR_TRICK" val="1"/>
  <p:tag name="KSO_WM_DIAGRAM_COLOR_TEXT_CAN_REMOVE" val="n"/>
  <p:tag name="KSO_WM_DIAGRAM_GROUP_CODE" val="l1-1"/>
  <p:tag name="KSO_WM_BEAUTIFY_FLAG" val="#wm#"/>
  <p:tag name="KSO_WM_DIAGRAM_MAX_ITEMCNT" val="6"/>
  <p:tag name="KSO_WM_DIAGRAM_MIN_ITEMCNT" val="2"/>
  <p:tag name="KSO_WM_DIAGRAM_VIRTUALLY_FRAME" val="{&quot;height&quot;:380.95001220703125,&quot;left&quot;:46.825039370078734,&quot;top&quot;:79.53940334530326,&quot;width&quot;:866.3630708661418}"/>
  <p:tag name="KSO_WM_DIAGRAM_COLOR_MATCH_VALUE" val="{&quot;shape&quot;:{&quot;fill&quot;:{&quot;gradient&quot;:[{&quot;brightness&quot;:0,&quot;colorType&quot;:1,&quot;foreColorIndex&quot;:5,&quot;pos&quot;:1,&quot;transparency&quot;:0},{&quot;brightness&quot;:0.30000001192092896,&quot;colorType&quot;:1,&quot;foreColorIndex&quot;:5,&quot;pos&quot;:0,&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FILL_TYPE" val="3"/>
  <p:tag name="KSO_WM_UNIT_TEXT_FILL_FORE_SCHEMECOLOR_INDEX" val="1"/>
  <p:tag name="KSO_WM_UNIT_TEXT_FILL_TYPE" val="1"/>
  <p:tag name="KSO_WM_DIAGRAM_USE_COLOR_VALUE" val="{&quot;color_scheme&quot;:1,&quot;color_type&quot;:1,&quot;theme_color_indexes&quot;:[5,6,5,6,5,6]}"/>
</p:tagLst>
</file>

<file path=ppt/tags/tag261.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20231684_1*l_h_i*1_2_1"/>
  <p:tag name="KSO_WM_TEMPLATE_CATEGORY" val="diagram"/>
  <p:tag name="KSO_WM_TEMPLATE_INDEX" val="20231684"/>
  <p:tag name="KSO_WM_UNIT_LAYERLEVEL" val="1_1_1"/>
  <p:tag name="KSO_WM_TAG_VERSION" val="3.0"/>
  <p:tag name="KSO_WM_BEAUTIFY_FLAG" val="#wm#"/>
  <p:tag name="KSO_WM_UNIT_TEXT_FILL_TYPE" val="1"/>
  <p:tag name="KSO_WM_DIAGRAM_MAX_ITEMCNT" val="6"/>
  <p:tag name="KSO_WM_DIAGRAM_MIN_ITEMCNT" val="2"/>
  <p:tag name="KSO_WM_DIAGRAM_VIRTUALLY_FRAME" val="{&quot;height&quot;:380.95001220703125,&quot;left&quot;:46.825039370078734,&quot;top&quot;:79.53940334530326,&quot;width&quot;:866.363070866141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
  <p:tag name="KSO_WM_UNIT_PRESET_TEXT" val="B"/>
  <p:tag name="KSO_WM_DIAGRAM_USE_COLOR_VALUE" val="{&quot;color_scheme&quot;:1,&quot;color_type&quot;:1,&quot;theme_color_indexes&quot;:[5,6,5,6,5,6]}"/>
</p:tagLst>
</file>

<file path=ppt/tags/tag262.xml><?xml version="1.0" encoding="utf-8"?>
<p:tagLst xmlns:p="http://schemas.openxmlformats.org/presentationml/2006/main">
  <p:tag name="KSO_WM_DIAGRAM_VIRTUALLY_FRAME" val="{&quot;height&quot;:298.1307086614173,&quot;left&quot;:132.72501455231912,&quot;top&quot;:120.95,&quot;width&quot;:694.6168212890624}"/>
  <p:tag name="KSO_WM_DIAGRAM_VERSION" val="3"/>
  <p:tag name="KSO_WM_DIAGRAM_COLOR_TRICK" val="2"/>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6952_1*l_h_i*1_1_1"/>
  <p:tag name="KSO_WM_TEMPLATE_CATEGORY" val="diagram"/>
  <p:tag name="KSO_WM_TEMPLATE_INDEX" val="20236952"/>
  <p:tag name="KSO_WM_UNIT_LAYERLEVEL" val="1_1_1"/>
  <p:tag name="KSO_WM_TAG_VERSION" val="3.0"/>
  <p:tag name="KSO_WM_BEAUTIFY_FLAG" val="#wm#"/>
  <p:tag name="KSO_WM_UNIT_FILL_TYPE" val="3"/>
  <p:tag name="KSO_WM_DIAGRAM_MAX_ITEMCNT" val="3"/>
  <p:tag name="KSO_WM_DIAGRAM_MIN_ITEMCNT" val="2"/>
  <p:tag name="KSO_WM_DIAGRAM_COLOR_MATCH_VALUE" val="{&quot;shape&quot;:{&quot;fill&quot;:{&quot;gradient&quot;:[{&quot;brightness&quot;:0,&quot;colorType&quot;:1,&quot;foreColorIndex&quot;:5,&quot;pos&quot;:0.8999999761581421,&quot;transparency&quot;:0},{&quot;brightness&quot;:0.4000000059604645,&quot;colorType&quot;:1,&quot;foreColorIndex&quot;:5,&quot;pos&quot;:0,&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5,6,5,6,5,6]}"/>
</p:tagLst>
</file>

<file path=ppt/tags/tag263.xml><?xml version="1.0" encoding="utf-8"?>
<p:tagLst xmlns:p="http://schemas.openxmlformats.org/presentationml/2006/main">
  <p:tag name="KSO_WM_DIAGRAM_VIRTUALLY_FRAME" val="{&quot;height&quot;:298.1307086614173,&quot;left&quot;:132.72501455231912,&quot;top&quot;:120.95,&quot;width&quot;:694.6168212890624}"/>
  <p:tag name="KSO_WM_DIAGRAM_VERSION" val="3"/>
  <p:tag name="KSO_WM_DIAGRAM_COLOR_TRICK" val="2"/>
  <p:tag name="KSO_WM_DIAGRAM_COLOR_TEXT_CAN_REMOVE" val="n"/>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6952_1*l_h_a*1_1_1"/>
  <p:tag name="KSO_WM_TEMPLATE_CATEGORY" val="diagram"/>
  <p:tag name="KSO_WM_TEMPLATE_INDEX" val="20236952"/>
  <p:tag name="KSO_WM_UNIT_LAYERLEVEL" val="1_1_1"/>
  <p:tag name="KSO_WM_TAG_VERSION" val="3.0"/>
  <p:tag name="KSO_WM_BEAUTIFY_FLAG" val="#wm#"/>
  <p:tag name="KSO_WM_DIAGRAM_MAX_ITEMCNT" val="3"/>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ISCONTENTSTITLE" val="0"/>
  <p:tag name="KSO_WM_UNIT_ISNUMDGMTITLE" val="0"/>
  <p:tag name="KSO_WM_UNIT_VALUE" val="7"/>
  <p:tag name="KSO_WM_UNIT_PRESET_TEXT" val="添加标题"/>
  <p:tag name="KSO_WM_DIAGRAM_USE_COLOR_VALUE" val="{&quot;color_scheme&quot;:1,&quot;color_type&quot;:1,&quot;theme_color_indexes&quot;:[5,6,5,6,5,6]}"/>
</p:tagLst>
</file>

<file path=ppt/tags/tag264.xml><?xml version="1.0" encoding="utf-8"?>
<p:tagLst xmlns:p="http://schemas.openxmlformats.org/presentationml/2006/main">
  <p:tag name="KSO_WM_DIAGRAM_VIRTUALLY_FRAME" val="{&quot;height&quot;:298.1307086614173,&quot;left&quot;:132.72501455231912,&quot;top&quot;:120.95,&quot;width&quot;:694.6168212890624}"/>
  <p:tag name="KSO_WM_DIAGRAM_VERSION" val="3"/>
  <p:tag name="KSO_WM_DIAGRAM_COLOR_TRICK" val="2"/>
  <p:tag name="KSO_WM_DIAGRAM_COLOR_TEXT_CAN_REMOVE" val="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6952_1*l_h_f*1_1_1"/>
  <p:tag name="KSO_WM_TEMPLATE_CATEGORY" val="diagram"/>
  <p:tag name="KSO_WM_TEMPLATE_INDEX" val="20236952"/>
  <p:tag name="KSO_WM_UNIT_LAYERLEVEL" val="1_1_1"/>
  <p:tag name="KSO_WM_TAG_VERSION" val="3.0"/>
  <p:tag name="KSO_WM_BEAUTIFY_FLAG" val="#wm#"/>
  <p:tag name="KSO_WM_DIAGRAM_MAX_ITEMCNT" val="3"/>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简明阐述您的观点。"/>
  <p:tag name="KSO_WM_DIAGRAM_USE_COLOR_VALUE" val="{&quot;color_scheme&quot;:1,&quot;color_type&quot;:1,&quot;theme_color_indexes&quot;:[5,6,5,6,5,6]}"/>
</p:tagLst>
</file>

<file path=ppt/tags/tag265.xml><?xml version="1.0" encoding="utf-8"?>
<p:tagLst xmlns:p="http://schemas.openxmlformats.org/presentationml/2006/main">
  <p:tag name="KSO_WM_DIAGRAM_VIRTUALLY_FRAME" val="{&quot;height&quot;:298.1307086614173,&quot;left&quot;:132.72501455231912,&quot;top&quot;:120.95,&quot;width&quot;:694.6168212890624}"/>
  <p:tag name="KSO_WM_DIAGRAM_VERSION" val="3"/>
  <p:tag name="KSO_WM_DIAGRAM_COLOR_TRICK" val="2"/>
  <p:tag name="KSO_WM_DIAGRAM_COLOR_TEXT_CAN_REMOVE" val="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1_2"/>
  <p:tag name="KSO_WM_UNIT_ID" val="diagram20236952_1*l_h_f*1_1_2"/>
  <p:tag name="KSO_WM_TEMPLATE_CATEGORY" val="diagram"/>
  <p:tag name="KSO_WM_TEMPLATE_INDEX" val="20236952"/>
  <p:tag name="KSO_WM_UNIT_LAYERLEVEL" val="1_1_1"/>
  <p:tag name="KSO_WM_TAG_VERSION" val="3.0"/>
  <p:tag name="KSO_WM_BEAUTIFY_FLAG" val="#wm#"/>
  <p:tag name="KSO_WM_DIAGRAM_MAX_ITEMCNT" val="3"/>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简明阐述您的观点。"/>
  <p:tag name="KSO_WM_DIAGRAM_USE_COLOR_VALUE" val="{&quot;color_scheme&quot;:1,&quot;color_type&quot;:1,&quot;theme_color_indexes&quot;:[5,6,5,6,5,6]}"/>
</p:tagLst>
</file>

<file path=ppt/tags/tag266.xml><?xml version="1.0" encoding="utf-8"?>
<p:tagLst xmlns:p="http://schemas.openxmlformats.org/presentationml/2006/main">
  <p:tag name="KSO_WM_DIAGRAM_VIRTUALLY_FRAME" val="{&quot;height&quot;:298.1307086614173,&quot;left&quot;:132.72501455231912,&quot;top&quot;:120.95,&quot;width&quot;:694.6168212890624}"/>
  <p:tag name="KSO_WM_DIAGRAM_VERSION" val="3"/>
  <p:tag name="KSO_WM_DIAGRAM_COLOR_TRICK" val="2"/>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6952_1*l_h_i*1_2_1"/>
  <p:tag name="KSO_WM_TEMPLATE_CATEGORY" val="diagram"/>
  <p:tag name="KSO_WM_TEMPLATE_INDEX" val="20236952"/>
  <p:tag name="KSO_WM_UNIT_LAYERLEVEL" val="1_1_1"/>
  <p:tag name="KSO_WM_TAG_VERSION" val="3.0"/>
  <p:tag name="KSO_WM_BEAUTIFY_FLAG" val="#wm#"/>
  <p:tag name="KSO_WM_UNIT_FILL_TYPE" val="3"/>
  <p:tag name="KSO_WM_DIAGRAM_MAX_ITEMCNT" val="3"/>
  <p:tag name="KSO_WM_DIAGRAM_MIN_ITEMCNT" val="2"/>
  <p:tag name="KSO_WM_DIAGRAM_COLOR_MATCH_VALUE" val="{&quot;shape&quot;:{&quot;fill&quot;:{&quot;gradient&quot;:[{&quot;brightness&quot;:0,&quot;colorType&quot;:1,&quot;foreColorIndex&quot;:8,&quot;pos&quot;:0.8999999761581421,&quot;transparency&quot;:0},{&quot;brightness&quot;:0.4000000059604645,&quot;colorType&quot;:1,&quot;foreColorIndex&quot;:8,&quot;pos&quot;:0,&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5,6,5,6,5,6]}"/>
</p:tagLst>
</file>

<file path=ppt/tags/tag267.xml><?xml version="1.0" encoding="utf-8"?>
<p:tagLst xmlns:p="http://schemas.openxmlformats.org/presentationml/2006/main">
  <p:tag name="KSO_WM_DIAGRAM_VIRTUALLY_FRAME" val="{&quot;height&quot;:298.1307086614173,&quot;left&quot;:132.72501455231912,&quot;top&quot;:120.95,&quot;width&quot;:694.6168212890624}"/>
  <p:tag name="KSO_WM_DIAGRAM_VERSION" val="3"/>
  <p:tag name="KSO_WM_DIAGRAM_COLOR_TRICK" val="2"/>
  <p:tag name="KSO_WM_DIAGRAM_COLOR_TEXT_CAN_REMOVE" val="n"/>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6952_1*l_h_a*1_2_1"/>
  <p:tag name="KSO_WM_TEMPLATE_CATEGORY" val="diagram"/>
  <p:tag name="KSO_WM_TEMPLATE_INDEX" val="20236952"/>
  <p:tag name="KSO_WM_UNIT_LAYERLEVEL" val="1_1_1"/>
  <p:tag name="KSO_WM_TAG_VERSION" val="3.0"/>
  <p:tag name="KSO_WM_BEAUTIFY_FLAG" val="#wm#"/>
  <p:tag name="KSO_WM_DIAGRAM_MAX_ITEMCNT" val="3"/>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ISCONTENTSTITLE" val="0"/>
  <p:tag name="KSO_WM_UNIT_ISNUMDGMTITLE" val="0"/>
  <p:tag name="KSO_WM_UNIT_VALUE" val="7"/>
  <p:tag name="KSO_WM_UNIT_PRESET_TEXT" val="添加标题"/>
  <p:tag name="KSO_WM_DIAGRAM_USE_COLOR_VALUE" val="{&quot;color_scheme&quot;:1,&quot;color_type&quot;:1,&quot;theme_color_indexes&quot;:[5,6,5,6,5,6]}"/>
</p:tagLst>
</file>

<file path=ppt/tags/tag268.xml><?xml version="1.0" encoding="utf-8"?>
<p:tagLst xmlns:p="http://schemas.openxmlformats.org/presentationml/2006/main">
  <p:tag name="KSO_WM_DIAGRAM_VIRTUALLY_FRAME" val="{&quot;height&quot;:298.1307086614173,&quot;left&quot;:132.72501455231912,&quot;top&quot;:120.95,&quot;width&quot;:694.6168212890624}"/>
  <p:tag name="KSO_WM_DIAGRAM_VERSION" val="3"/>
  <p:tag name="KSO_WM_DIAGRAM_COLOR_TRICK" val="2"/>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6952_1*l_h_f*1_2_1"/>
  <p:tag name="KSO_WM_TEMPLATE_CATEGORY" val="diagram"/>
  <p:tag name="KSO_WM_TEMPLATE_INDEX" val="20236952"/>
  <p:tag name="KSO_WM_UNIT_LAYERLEVEL" val="1_1_1"/>
  <p:tag name="KSO_WM_TAG_VERSION" val="3.0"/>
  <p:tag name="KSO_WM_BEAUTIFY_FLAG" val="#wm#"/>
  <p:tag name="KSO_WM_DIAGRAM_MAX_ITEMCNT" val="3"/>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33"/>
  <p:tag name="KSO_WM_UNIT_PRESET_TEXT" val="单击此处添加文本简明阐述您的观点。"/>
  <p:tag name="KSO_WM_DIAGRAM_USE_COLOR_VALUE" val="{&quot;color_scheme&quot;:1,&quot;color_type&quot;:1,&quot;theme_color_indexes&quot;:[5,6,5,6,5,6]}"/>
</p:tagLst>
</file>

<file path=ppt/tags/tag269.xml><?xml version="1.0" encoding="utf-8"?>
<p:tagLst xmlns:p="http://schemas.openxmlformats.org/presentationml/2006/main">
  <p:tag name="KSO_WM_DIAGRAM_VIRTUALLY_FRAME" val="{&quot;height&quot;:298.1307086614173,&quot;left&quot;:132.72501455231912,&quot;top&quot;:120.95,&quot;width&quot;:694.6168212890624}"/>
  <p:tag name="KSO_WM_DIAGRAM_VERSION" val="3"/>
  <p:tag name="KSO_WM_DIAGRAM_COLOR_TRICK" val="2"/>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2"/>
  <p:tag name="KSO_WM_UNIT_ID" val="diagram20236952_1*l_h_f*1_2_2"/>
  <p:tag name="KSO_WM_TEMPLATE_CATEGORY" val="diagram"/>
  <p:tag name="KSO_WM_TEMPLATE_INDEX" val="20236952"/>
  <p:tag name="KSO_WM_UNIT_LAYERLEVEL" val="1_1_1"/>
  <p:tag name="KSO_WM_TAG_VERSION" val="3.0"/>
  <p:tag name="KSO_WM_BEAUTIFY_FLAG" val="#wm#"/>
  <p:tag name="KSO_WM_DIAGRAM_MAX_ITEMCNT" val="3"/>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33"/>
  <p:tag name="KSO_WM_UNIT_PRESET_TEXT" val="单击此处添加文本简明阐述您的观点。"/>
  <p:tag name="KSO_WM_DIAGRAM_USE_COLOR_VALUE" val="{&quot;color_scheme&quot;:1,&quot;color_type&quot;:1,&quot;theme_color_indexes&quot;:[5,6,5,6,5,6]}"/>
</p:tagLst>
</file>

<file path=ppt/tags/tag27.xml><?xml version="1.0" encoding="utf-8"?>
<p:tagLst xmlns:p="http://schemas.openxmlformats.org/presentationml/2006/main">
  <p:tag name="KSO_WM_UNIT_ID" val="_3**"/>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70.xml><?xml version="1.0" encoding="utf-8"?>
<p:tagLst xmlns:p="http://schemas.openxmlformats.org/presentationml/2006/main">
  <p:tag name="KSO_WM_UNIT_TYPE" val="a"/>
  <p:tag name="KSO_WM_UNIT_INDEX" val="1"/>
  <p:tag name="KSO_WM_BEAUTIFY_FLAG" val="#wm#"/>
  <p:tag name="KSO_WM_TAG_VERSION" val="3.0"/>
  <p:tag name="KSO_WM_UNIT_ID" val="custom20235956_7*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ISCONTENTSTITLE" val="0"/>
  <p:tag name="KSO_WM_UNIT_VALUE" val="16"/>
  <p:tag name="KSO_WM_UNIT_PRESET_TEXT" val="添加章节标题"/>
  <p:tag name="KSO_WM_UNIT_TEXT_TYPE" val="1"/>
</p:tagLst>
</file>

<file path=ppt/tags/tag271.xml><?xml version="1.0" encoding="utf-8"?>
<p:tagLst xmlns:p="http://schemas.openxmlformats.org/presentationml/2006/main">
  <p:tag name="KSO_WM_UNIT_TYPE" val="e"/>
  <p:tag name="KSO_WM_UNIT_INDEX" val="1"/>
  <p:tag name="KSO_WM_BEAUTIFY_FLAG" val="#wm#"/>
  <p:tag name="KSO_WM_TAG_VERSION" val="3.0"/>
  <p:tag name="KSO_WM_UNIT_ID" val="custom20235956_7*e*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4"/>
</p:tagLst>
</file>

<file path=ppt/tags/tag272.xml><?xml version="1.0" encoding="utf-8"?>
<p:tagLst xmlns:p="http://schemas.openxmlformats.org/presentationml/2006/main">
  <p:tag name="KSO_WM_SLIDE_TYPE" val="sectionTitle"/>
  <p:tag name="KSO_WM_TEMPLATE_SUBCATEGORY" val="29"/>
  <p:tag name="KSO_WM_TEMPLATE_COLOR_TYPE" val="0"/>
  <p:tag name="KSO_WM_TAG_VERSION" val="3.0"/>
  <p:tag name="KSO_WM_SLIDE_SUBTYPE" val="pureTxt"/>
  <p:tag name="KSO_WM_SLIDE_ITEM_CNT" val="0"/>
  <p:tag name="KSO_WM_BEAUTIFY_FLAG" val="#wm#"/>
  <p:tag name="KSO_WM_TEMPLATE_INDEX" val="20235956"/>
  <p:tag name="KSO_WM_TEMPLATE_CATEGORY" val="custom"/>
  <p:tag name="KSO_WM_SLIDE_INDEX" val="7"/>
  <p:tag name="KSO_WM_SLIDE_ID" val="custom20235956_7"/>
  <p:tag name="KSO_WM_TEMPLATE_MASTER_TYPE" val="0"/>
  <p:tag name="KSO_WM_SLIDE_LAYOUT" val="a_e"/>
  <p:tag name="KSO_WM_SLIDE_LAYOUT_CNT" val="1_1"/>
</p:tagLst>
</file>

<file path=ppt/tags/tag273.xml><?xml version="1.0" encoding="utf-8"?>
<p:tagLst xmlns:p="http://schemas.openxmlformats.org/presentationml/2006/main">
  <p:tag name="KSO_WM_UNIT_VALUE" val="1369*2998"/>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1934_1*d*1"/>
  <p:tag name="KSO_WM_TEMPLATE_CATEGORY" val="custom"/>
  <p:tag name="KSO_WM_TEMPLATE_INDEX" val="20231934"/>
  <p:tag name="KSO_WM_UNIT_LAYERLEVEL" val="1"/>
  <p:tag name="KSO_WM_TAG_VERSION" val="3.0"/>
  <p:tag name="KSO_WM_BEAUTIFY_FLAG" val="#wm#"/>
  <p:tag name="KSO_WM_UNIT_LINE_FORE_SCHEMECOLOR_INDEX" val="13"/>
  <p:tag name="KSO_WM_UNIT_LINE_FILL_TYPE" val="2"/>
  <p:tag name="KSO_WM_UNIT_USESOURCEFORMAT_APPLY" val="0"/>
  <p:tag name="MH_PIC_SOURCE_TYPE" val="generate_slide_ai*VCG41N1222755633*ai_v1.4.2.240611_ONLINE*1727354008823_0.1_f7340cc93d9a-slide-25"/>
</p:tagLst>
</file>

<file path=ppt/tags/tag274.xml><?xml version="1.0" encoding="utf-8"?>
<p:tagLst xmlns:p="http://schemas.openxmlformats.org/presentationml/2006/main">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1934"/>
  <p:tag name="KSO_WM_UNIT_ID" val="custom20231934_1*a*1"/>
  <p:tag name="KSO_WM_UNIT_TEXT_FILL_FORE_SCHEMECOLOR_INDEX" val="13"/>
  <p:tag name="KSO_WM_UNIT_TEXT_FILL_TYPE" val="1"/>
  <p:tag name="KSO_WM_UNIT_USESOURCEFORMAT_APPLY" val="0"/>
  <p:tag name="KSO_WM_UNIT_PRESET_TEXT" val="单击此处添加标题"/>
</p:tagLst>
</file>

<file path=ppt/tags/tag27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969_2*l_i*1_1"/>
  <p:tag name="KSO_WM_TEMPLATE_CATEGORY" val="diagram"/>
  <p:tag name="KSO_WM_TEMPLATE_INDEX" val="20231969"/>
  <p:tag name="KSO_WM_UNIT_LAYERLEVEL" val="1_1"/>
  <p:tag name="KSO_WM_TAG_VERSION" val="3.0"/>
  <p:tag name="KSO_WM_BEAUTIFY_FLAG" val="#wm#"/>
  <p:tag name="KSO_WM_UNIT_TYPE" val="l_i"/>
  <p:tag name="KSO_WM_UNIT_INDEX" val="1_1"/>
  <p:tag name="KSO_WM_DIAGRAM_VERSION" val="3"/>
  <p:tag name="KSO_WM_DIAGRAM_COLOR_TRICK" val="1"/>
  <p:tag name="KSO_WM_DIAGRAM_COLOR_TEXT_CAN_REMOVE" val="n"/>
  <p:tag name="KSO_WM_DIAGRAM_MAX_ITEMCNT" val="2"/>
  <p:tag name="KSO_WM_DIAGRAM_MIN_ITEMCNT" val="1"/>
  <p:tag name="KSO_WM_DIAGRAM_VIRTUALLY_FRAME" val="{&quot;height&quot;:192.77748031496063,&quot;left&quot;:134.16496062992124,&quot;top&quot;:104.62094488188977,&quot;width&quot;:379.88503937007874}"/>
  <p:tag name="KSO_WM_DIAGRAM_COLOR_MATCH_VALUE" val="{&quot;shape&quot;:{&quot;fill&quot;:{&quot;solid&quot;:{&quot;brightness&quot;:0,&quot;colorType&quot;:1,&quot;foreColorIndex&quot;:5,&quot;transparency&quot;:0.15000000596046448},&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0"/>
</p:tagLst>
</file>

<file path=ppt/tags/tag276.xml><?xml version="1.0" encoding="utf-8"?>
<p:tagLst xmlns:p="http://schemas.openxmlformats.org/presentationml/2006/main">
  <p:tag name="KSO_WM_UNIT_ISCONTENTSTITLE" val="0"/>
  <p:tag name="KSO_WM_UNIT_ISNUMDGMTITLE" val="0"/>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1969_2*l_h_a*1_2_1"/>
  <p:tag name="KSO_WM_TEMPLATE_CATEGORY" val="diagram"/>
  <p:tag name="KSO_WM_TEMPLATE_INDEX" val="20231969"/>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2"/>
  <p:tag name="KSO_WM_DIAGRAM_MIN_ITEMCNT" val="1"/>
  <p:tag name="KSO_WM_DIAGRAM_VIRTUALLY_FRAME" val="{&quot;height&quot;:192.77748031496063,&quot;left&quot;:134.16496062992124,&quot;top&quot;:104.62094488188977,&quot;width&quot;:379.8850393700787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添加项标题"/>
  <p:tag name="KSO_WM_UNIT_USESOURCEFORMAT_APPLY" val="0"/>
</p:tagLst>
</file>

<file path=ppt/tags/tag277.xml><?xml version="1.0" encoding="utf-8"?>
<p:tagLst xmlns:p="http://schemas.openxmlformats.org/presentationml/2006/main">
  <p:tag name="KSO_WM_UNIT_SUBTYPE" val="a"/>
  <p:tag name="KSO_WM_UNIT_NOCLEAR" val="0"/>
  <p:tag name="KSO_WM_UNIT_VALUE" val="10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969_2*l_h_f*1_1_1"/>
  <p:tag name="KSO_WM_TEMPLATE_CATEGORY" val="diagram"/>
  <p:tag name="KSO_WM_TEMPLATE_INDEX" val="20231969"/>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2"/>
  <p:tag name="KSO_WM_DIAGRAM_MIN_ITEMCNT" val="1"/>
  <p:tag name="KSO_WM_DIAGRAM_VIRTUALLY_FRAME" val="{&quot;height&quot;:192.77748031496063,&quot;left&quot;:134.16496062992124,&quot;top&quot;:104.62094488188977,&quot;width&quot;:379.8850393700787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
  <p:tag name="KSO_WM_UNIT_USESOURCEFORMAT_APPLY" val="0"/>
</p:tagLst>
</file>

<file path=ppt/tags/tag278.xml><?xml version="1.0" encoding="utf-8"?>
<p:tagLst xmlns:p="http://schemas.openxmlformats.org/presentationml/2006/main">
  <p:tag name="KSO_WM_UNIT_ISCONTENTSTITLE" val="0"/>
  <p:tag name="KSO_WM_UNIT_ISNUMDGMTITLE" val="0"/>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1969_2*l_h_a*1_1_1"/>
  <p:tag name="KSO_WM_TEMPLATE_CATEGORY" val="diagram"/>
  <p:tag name="KSO_WM_TEMPLATE_INDEX" val="20231969"/>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2"/>
  <p:tag name="KSO_WM_DIAGRAM_MIN_ITEMCNT" val="1"/>
  <p:tag name="KSO_WM_DIAGRAM_VIRTUALLY_FRAME" val="{&quot;height&quot;:192.77748031496063,&quot;left&quot;:134.16496062992124,&quot;top&quot;:104.62094488188977,&quot;width&quot;:379.8850393700787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添加项标题"/>
  <p:tag name="KSO_WM_UNIT_USESOURCEFORMAT_APPLY" val="0"/>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969_2*l_h_i*1_2_1"/>
  <p:tag name="KSO_WM_TEMPLATE_CATEGORY" val="diagram"/>
  <p:tag name="KSO_WM_TEMPLATE_INDEX" val="20231969"/>
  <p:tag name="KSO_WM_UNIT_LAYERLEVEL" val="1_1_1"/>
  <p:tag name="KSO_WM_TAG_VERSION" val="3.0"/>
  <p:tag name="KSO_WM_BEAUTIFY_FLAG" val="#wm#"/>
  <p:tag name="KSO_WM_UNIT_TYPE" val="l_h_i"/>
  <p:tag name="KSO_WM_UNIT_INDEX" val="1_2_1"/>
  <p:tag name="KSO_WM_DIAGRAM_VERSION" val="3"/>
  <p:tag name="KSO_WM_DIAGRAM_COLOR_TRICK" val="1"/>
  <p:tag name="KSO_WM_DIAGRAM_COLOR_TEXT_CAN_REMOVE" val="n"/>
  <p:tag name="KSO_WM_DIAGRAM_MAX_ITEMCNT" val="2"/>
  <p:tag name="KSO_WM_DIAGRAM_MIN_ITEMCNT" val="1"/>
  <p:tag name="KSO_WM_DIAGRAM_VIRTUALLY_FRAME" val="{&quot;height&quot;:192.77748031496063,&quot;left&quot;:134.16496062992124,&quot;top&quot;:104.62094488188977,&quot;width&quot;:379.88503937007874}"/>
  <p:tag name="KSO_WM_DIAGRAM_COLOR_MATCH_VALUE" val="{&quot;shape&quot;:{&quot;fill&quot;:{&quot;type&quot;:0},&quot;glow&quot;:{&quot;colorType&quot;:0},&quot;line&quot;:{&quot;solidLine&quot;:{&quot;brightness&quot;:0,&quot;colorType&quot;:1,&quot;foreColorIndex&quot;:2,&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2"/>
  <p:tag name="KSO_WM_UNIT_LINE_FILL_TYPE" val="2"/>
  <p:tag name="KSO_WM_UNIT_USESOURCEFORMAT_APPLY" val="0"/>
</p:tagLst>
</file>

<file path=ppt/tags/tag28.xml><?xml version="1.0" encoding="utf-8"?>
<p:tagLst xmlns:p="http://schemas.openxmlformats.org/presentationml/2006/main">
  <p:tag name="KSO_WM_UNIT_ID" val="_3**"/>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80.xml><?xml version="1.0" encoding="utf-8"?>
<p:tagLst xmlns:p="http://schemas.openxmlformats.org/presentationml/2006/main">
  <p:tag name="KSO_WM_UNIT_SUBTYPE" val="a"/>
  <p:tag name="KSO_WM_UNIT_NOCLEAR" val="0"/>
  <p:tag name="KSO_WM_UNIT_VALUE" val="10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969_2*l_h_f*1_2_1"/>
  <p:tag name="KSO_WM_TEMPLATE_CATEGORY" val="diagram"/>
  <p:tag name="KSO_WM_TEMPLATE_INDEX" val="20231969"/>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2"/>
  <p:tag name="KSO_WM_DIAGRAM_MIN_ITEMCNT" val="1"/>
  <p:tag name="KSO_WM_DIAGRAM_VIRTUALLY_FRAME" val="{&quot;height&quot;:192.77748031496063,&quot;left&quot;:134.16496062992124,&quot;top&quot;:104.62094488188977,&quot;width&quot;:379.8850393700787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
  <p:tag name="KSO_WM_UNIT_USESOURCEFORMAT_APPLY" val="0"/>
</p:tagLst>
</file>

<file path=ppt/tags/tag281.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379.843*192.756"/>
  <p:tag name="KSO_WM_SLIDE_POSITION" val="134.165*104.604"/>
  <p:tag name="KSO_WM_SLIDE_LAYOUT" val="a_d_l"/>
  <p:tag name="KSO_WM_SLIDE_LAYOUT_CNT" val="1_1_1"/>
  <p:tag name="KSO_WM_SPECIAL_SOURCE" val="bdnull"/>
  <p:tag name="KSO_WM_DIAGRAM_GROUP_CODE" val="l1-1"/>
  <p:tag name="KSO_WM_SLIDE_DIAGTYPE" val="l"/>
  <p:tag name="KSO_WM_TEMPLATE_INDEX" val="20235956"/>
  <p:tag name="KSO_WM_TEMPLATE_SUBCATEGORY" val="0"/>
  <p:tag name="KSO_WM_SLIDE_INDEX" val="1"/>
  <p:tag name="KSO_WM_TAG_VERSION" val="3.0"/>
  <p:tag name="KSO_WM_SLIDE_ID" val="custom20231934_1"/>
  <p:tag name="KSO_WM_SLIDE_ITEM_CNT" val="1"/>
</p:tagLst>
</file>

<file path=ppt/tags/tag282.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1905_1*a*1"/>
  <p:tag name="KSO_WM_TEMPLATE_CATEGORY" val="custom"/>
  <p:tag name="KSO_WM_TEMPLATE_INDEX" val="20231905"/>
  <p:tag name="KSO_WM_UNIT_LAYERLEVEL" val="1"/>
  <p:tag name="KSO_WM_TAG_VERSION" val="3.0"/>
  <p:tag name="KSO_WM_BEAUTIFY_FLAG" val="#wm#"/>
  <p:tag name="KSO_WM_DIAGRAM_GROUP_CODE" val="l1-1"/>
  <p:tag name="KSO_WM_UNIT_PRESET_TEXT" val="单击此处添加标题"/>
  <p:tag name="KSO_WM_UNIT_TEXT_FILL_FORE_SCHEMECOLOR_INDEX" val="15"/>
  <p:tag name="KSO_WM_UNIT_TEXT_FILL_TYPE" val="1"/>
  <p:tag name="KSO_WM_UNIT_USESOURCEFORMAT_APPLY" val="0"/>
</p:tagLst>
</file>

<file path=ppt/tags/tag28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1_1"/>
  <p:tag name="KSO_WM_TEMPLATE_CATEGORY" val="diagram"/>
  <p:tag name="KSO_WM_TEMPLATE_INDEX" val="20231714"/>
  <p:tag name="KSO_WM_UNIT_LAYERLEVEL" val="1_1_1"/>
  <p:tag name="KSO_WM_TAG_VERSION" val="3.0"/>
  <p:tag name="KSO_WM_BEAUTIFY_FLAG" val="#wm#"/>
  <p:tag name="KSO_WM_DIAGRAM_GROUP_CODE" val="l1-1"/>
  <p:tag name="KSO_WM_UNIT_TYPE" val="l_h_i"/>
  <p:tag name="KSO_WM_UNIT_INDEX" val="1_1_1"/>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5,&quot;colorType&quot;:1,&quot;foreColorIndex&quot;:13,&quot;transparency&quot;:0.8999999761581421},&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13"/>
  <p:tag name="KSO_WM_UNIT_FILL_FORE_SCHEMECOLOR_INDEX_BRIGHTNESS" val="0.6"/>
  <p:tag name="KSO_WM_UNIT_USESOURCEFORMAT_APPLY" val="0"/>
</p:tagLst>
</file>

<file path=ppt/tags/tag28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714_1*l_h_f*1_1_1"/>
  <p:tag name="KSO_WM_TEMPLATE_CATEGORY" val="diagram"/>
  <p:tag name="KSO_WM_TEMPLATE_INDEX" val="20231714"/>
  <p:tag name="KSO_WM_UNIT_LAYERLEVEL" val="1_1_1"/>
  <p:tag name="KSO_WM_TAG_VERSION" val="3.0"/>
  <p:tag name="KSO_WM_BEAUTIFY_FLAG" val="#wm#"/>
  <p:tag name="KSO_WM_UNIT_TEXT_FILL_FORE_SCHEMECOLOR_INDEX_BRIGHTNESS" val="0.35"/>
  <p:tag name="KSO_WM_DIAGRAM_GROUP_CODE" val="l1-1"/>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USESOURCEFORMAT_APPLY" val="0"/>
</p:tagLst>
</file>

<file path=ppt/tags/tag28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714_1*l_h_a*1_1_1"/>
  <p:tag name="KSO_WM_TEMPLATE_CATEGORY" val="diagram"/>
  <p:tag name="KSO_WM_TEMPLATE_INDEX" val="20231714"/>
  <p:tag name="KSO_WM_UNIT_LAYERLEVEL" val="1_1_1"/>
  <p:tag name="KSO_WM_TAG_VERSION" val="3.0"/>
  <p:tag name="KSO_WM_BEAUTIFY_FLAG" val="#wm#"/>
  <p:tag name="KSO_WM_UNIT_TEXT_FILL_FORE_SCHEMECOLOR_INDEX_BRIGHTNESS" val="0.25"/>
  <p:tag name="KSO_WM_DIAGRAM_GROUP_CODE" val="l1-1"/>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TEXT_TYPE" val="1"/>
  <p:tag name="KSO_WM_UNIT_PRESET_TEXT" val="添加标题"/>
  <p:tag name="KSO_WM_UNIT_TEXT_FILL_FORE_SCHEMECOLOR_INDEX" val="1"/>
  <p:tag name="KSO_WM_UNIT_TEXT_FILL_TYPE" val="1"/>
  <p:tag name="KSO_WM_UNIT_USESOURCEFORMAT_APPLY" val="0"/>
</p:tagLst>
</file>

<file path=ppt/tags/tag28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2_1"/>
  <p:tag name="KSO_WM_TEMPLATE_CATEGORY" val="diagram"/>
  <p:tag name="KSO_WM_TEMPLATE_INDEX" val="20231714"/>
  <p:tag name="KSO_WM_UNIT_LAYERLEVEL" val="1_1_1"/>
  <p:tag name="KSO_WM_TAG_VERSION" val="3.0"/>
  <p:tag name="KSO_WM_BEAUTIFY_FLAG" val="#wm#"/>
  <p:tag name="KSO_WM_DIAGRAM_GROUP_CODE" val="l1-1"/>
  <p:tag name="KSO_WM_UNIT_TYPE" val="l_h_i"/>
  <p:tag name="KSO_WM_UNIT_INDEX" val="1_2_1"/>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5,&quot;colorType&quot;:1,&quot;foreColorIndex&quot;:13,&quot;transparency&quot;:0.8999999761581421},&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13"/>
  <p:tag name="KSO_WM_UNIT_FILL_FORE_SCHEMECOLOR_INDEX_BRIGHTNESS" val="0.6"/>
  <p:tag name="KSO_WM_UNIT_USESOURCEFORMAT_APPLY" val="0"/>
</p:tagLst>
</file>

<file path=ppt/tags/tag28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714_1*l_h_d*1_1_1"/>
  <p:tag name="KSO_WM_TEMPLATE_CATEGORY" val="diagram"/>
  <p:tag name="KSO_WM_TEMPLATE_INDEX" val="20231714"/>
  <p:tag name="KSO_WM_UNIT_LAYERLEVEL" val="1_1_1"/>
  <p:tag name="KSO_WM_TAG_VERSION" val="3.0"/>
  <p:tag name="KSO_WM_DIAGRAM_GROUP_CODE" val="l1-1"/>
  <p:tag name="KSO_WM_UNIT_TYPE" val="l_h_d"/>
  <p:tag name="KSO_WM_UNIT_INDEX" val="1_1_1"/>
  <p:tag name="KSO_WM_UNIT_VALUE" val="534*534"/>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DIAGRAM_VERSION" val="3"/>
  <p:tag name="KSO_WM_DIAGRAM_COLOR_TRICK" val="1"/>
  <p:tag name="KSO_WM_DIAGRAM_COLOR_TEXT_CAN_REMOVE" val="n"/>
  <p:tag name="KSO_WM_UNIT_LINE_FORE_SCHEMECOLOR_INDEX" val="13"/>
  <p:tag name="MH_PIC_SOURCE_TYPE" val="generate_slide_ai*VCG41N1270981802*ai_v1.4.2.240611_ONLINE*1727354008823_0.1_f7340cc93d9a-slide-26"/>
  <p:tag name="KSO_WM_UNIT_LINE_FILL_TYPE" val="2"/>
  <p:tag name="KSO_WM_UNIT_USESOURCEFORMAT_APPLY" val="0"/>
</p:tagLst>
</file>

<file path=ppt/tags/tag28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714_1*l_h_f*1_2_1"/>
  <p:tag name="KSO_WM_TEMPLATE_CATEGORY" val="diagram"/>
  <p:tag name="KSO_WM_TEMPLATE_INDEX" val="20231714"/>
  <p:tag name="KSO_WM_UNIT_LAYERLEVEL" val="1_1_1"/>
  <p:tag name="KSO_WM_TAG_VERSION" val="3.0"/>
  <p:tag name="KSO_WM_BEAUTIFY_FLAG" val="#wm#"/>
  <p:tag name="KSO_WM_UNIT_TEXT_FILL_FORE_SCHEMECOLOR_INDEX_BRIGHTNESS" val="0.35"/>
  <p:tag name="KSO_WM_DIAGRAM_GROUP_CODE" val="l1-1"/>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USESOURCEFORMAT_APPLY" val="0"/>
</p:tagLst>
</file>

<file path=ppt/tags/tag28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1714_1*l_h_a*1_2_1"/>
  <p:tag name="KSO_WM_TEMPLATE_CATEGORY" val="diagram"/>
  <p:tag name="KSO_WM_TEMPLATE_INDEX" val="20231714"/>
  <p:tag name="KSO_WM_UNIT_LAYERLEVEL" val="1_1_1"/>
  <p:tag name="KSO_WM_TAG_VERSION" val="3.0"/>
  <p:tag name="KSO_WM_BEAUTIFY_FLAG" val="#wm#"/>
  <p:tag name="KSO_WM_UNIT_TEXT_FILL_FORE_SCHEMECOLOR_INDEX_BRIGHTNESS" val="0.25"/>
  <p:tag name="KSO_WM_DIAGRAM_GROUP_CODE" val="l1-1"/>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TEXT_TYPE" val="1"/>
  <p:tag name="KSO_WM_UNIT_PRESET_TEXT" val="添加标题"/>
  <p:tag name="KSO_WM_UNIT_TEXT_FILL_FORE_SCHEMECOLOR_INDEX" val="1"/>
  <p:tag name="KSO_WM_UNIT_TEXT_FILL_TYPE" val="1"/>
  <p:tag name="KSO_WM_UNIT_USESOURCEFORMAT_APPLY" val="0"/>
</p:tagLst>
</file>

<file path=ppt/tags/tag29.xml><?xml version="1.0" encoding="utf-8"?>
<p:tagLst xmlns:p="http://schemas.openxmlformats.org/presentationml/2006/main">
  <p:tag name="KSO_WM_UNIT_TYPE" val="i"/>
  <p:tag name="KSO_WM_UNIT_INDEX" val="1"/>
  <p:tag name="KSO_WM_BEAUTIFY_FLAG" val="#wm#"/>
  <p:tag name="KSO_WM_TAG_VERSION" val="3.0"/>
  <p:tag name="KSO_WM_UNIT_ID" val="_4*i*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90.xml><?xml version="1.0" encoding="utf-8"?>
<p:tagLst xmlns:p="http://schemas.openxmlformats.org/presentationml/2006/main">
  <p:tag name="KSO_WM_BEAUTIFY_FLAG" val="#wm#"/>
  <p:tag name="KSO_WM_UNIT_LINE_FORE_SCHEMECOLOR_INDEX_BRIGHTNESS" val="0"/>
  <p:tag name="KSO_WM_UNIT_LINE_FILL_TYPE" val="2"/>
  <p:tag name="KSO_WM_UNIT_SHADOW_SCHEMECOLOR_INDEX_BRIGHTNESS" val="0.4"/>
  <p:tag name="KSO_WM_UNIT_SHADOW_SCHEMECOLOR_INDEX" val="5"/>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1_2"/>
  <p:tag name="KSO_WM_TEMPLATE_CATEGORY" val="diagram"/>
  <p:tag name="KSO_WM_TEMPLATE_INDEX" val="20231714"/>
  <p:tag name="KSO_WM_UNIT_LAYERLEVEL" val="1_1_1"/>
  <p:tag name="KSO_WM_TAG_VERSION" val="3.0"/>
  <p:tag name="KSO_WM_DIAGRAM_GROUP_CODE" val="l1-1"/>
  <p:tag name="KSO_WM_UNIT_TYPE" val="l_h_i"/>
  <p:tag name="KSO_WM_UNIT_INDEX" val="1_1_2"/>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2,&quot;transparency&quot;:0},&quot;type&quot;:1},&quot;shadow&quot;:{&quot;brightness&quot;:0.400000005960464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UNIT_LINE_FORE_SCHEMECOLOR_INDEX" val="2"/>
  <p:tag name="KSO_WM_UNIT_USESOURCEFORMAT_APPLY" val="0"/>
</p:tagLst>
</file>

<file path=ppt/tags/tag291.xml><?xml version="1.0" encoding="utf-8"?>
<p:tagLst xmlns:p="http://schemas.openxmlformats.org/presentationml/2006/main">
  <p:tag name="KSO_WM_BEAUTIFY_FLAG" val="#wm#"/>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1_3"/>
  <p:tag name="KSO_WM_TEMPLATE_CATEGORY" val="diagram"/>
  <p:tag name="KSO_WM_TEMPLATE_INDEX" val="20231714"/>
  <p:tag name="KSO_WM_UNIT_LAYERLEVEL" val="1_1_1"/>
  <p:tag name="KSO_WM_TAG_VERSION" val="3.0"/>
  <p:tag name="KSO_WM_DIAGRAM_GROUP_CODE" val="l1-1"/>
  <p:tag name="KSO_WM_UNIT_TYPE" val="l_h_i"/>
  <p:tag name="KSO_WM_UNIT_INDEX" val="1_1_3"/>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2"/>
  <p:tag name="KSO_WM_UNIT_FILL_FORE_SCHEMECOLOR_INDEX_BRIGHTNESS" val="0"/>
  <p:tag name="KSO_WM_UNIT_USESOURCEFORMAT_APPLY" val="0"/>
</p:tagLst>
</file>

<file path=ppt/tags/tag29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714_1*l_h_d*1_2_1"/>
  <p:tag name="KSO_WM_TEMPLATE_CATEGORY" val="diagram"/>
  <p:tag name="KSO_WM_TEMPLATE_INDEX" val="20231714"/>
  <p:tag name="KSO_WM_UNIT_LAYERLEVEL" val="1_1_1"/>
  <p:tag name="KSO_WM_TAG_VERSION" val="3.0"/>
  <p:tag name="KSO_WM_DIAGRAM_GROUP_CODE" val="l1-1"/>
  <p:tag name="KSO_WM_UNIT_TYPE" val="l_h_d"/>
  <p:tag name="KSO_WM_UNIT_INDEX" val="1_2_1"/>
  <p:tag name="KSO_WM_UNIT_VALUE" val="534*534"/>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DIAGRAM_VERSION" val="3"/>
  <p:tag name="KSO_WM_DIAGRAM_COLOR_TRICK" val="1"/>
  <p:tag name="KSO_WM_DIAGRAM_COLOR_TEXT_CAN_REMOVE" val="n"/>
  <p:tag name="KSO_WM_UNIT_LINE_FORE_SCHEMECOLOR_INDEX" val="13"/>
  <p:tag name="MH_PIC_SOURCE_TYPE" val="generate_slide_ai*VCG41N987170754*ai_v1.4.2.240611_ONLINE*1727354008823_0.1_f7340cc93d9a-slide-26"/>
  <p:tag name="KSO_WM_UNIT_LINE_FILL_TYPE" val="2"/>
  <p:tag name="KSO_WM_UNIT_USESOURCEFORMAT_APPLY" val="0"/>
</p:tagLst>
</file>

<file path=ppt/tags/tag293.xml><?xml version="1.0" encoding="utf-8"?>
<p:tagLst xmlns:p="http://schemas.openxmlformats.org/presentationml/2006/main">
  <p:tag name="KSO_WM_BEAUTIFY_FLAG" val="#wm#"/>
  <p:tag name="KSO_WM_UNIT_LINE_FORE_SCHEMECOLOR_INDEX_BRIGHTNESS" val="0"/>
  <p:tag name="KSO_WM_UNIT_LINE_FILL_TYPE" val="2"/>
  <p:tag name="KSO_WM_UNIT_SHADOW_SCHEMECOLOR_INDEX_BRIGHTNESS" val="0.4"/>
  <p:tag name="KSO_WM_UNIT_SHADOW_SCHEMECOLOR_INDEX" val="5"/>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2_2"/>
  <p:tag name="KSO_WM_TEMPLATE_CATEGORY" val="diagram"/>
  <p:tag name="KSO_WM_TEMPLATE_INDEX" val="20231714"/>
  <p:tag name="KSO_WM_UNIT_LAYERLEVEL" val="1_1_1"/>
  <p:tag name="KSO_WM_TAG_VERSION" val="3.0"/>
  <p:tag name="KSO_WM_DIAGRAM_GROUP_CODE" val="l1-1"/>
  <p:tag name="KSO_WM_UNIT_TYPE" val="l_h_i"/>
  <p:tag name="KSO_WM_UNIT_INDEX" val="1_2_2"/>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2,&quot;transparency&quot;:0},&quot;type&quot;:1},&quot;shadow&quot;:{&quot;brightness&quot;:0.400000005960464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UNIT_LINE_FORE_SCHEMECOLOR_INDEX" val="2"/>
  <p:tag name="KSO_WM_UNIT_USESOURCEFORMAT_APPLY" val="0"/>
</p:tagLst>
</file>

<file path=ppt/tags/tag294.xml><?xml version="1.0" encoding="utf-8"?>
<p:tagLst xmlns:p="http://schemas.openxmlformats.org/presentationml/2006/main">
  <p:tag name="KSO_WM_BEAUTIFY_FLAG" val="#wm#"/>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2_3"/>
  <p:tag name="KSO_WM_TEMPLATE_CATEGORY" val="diagram"/>
  <p:tag name="KSO_WM_TEMPLATE_INDEX" val="20231714"/>
  <p:tag name="KSO_WM_UNIT_LAYERLEVEL" val="1_1_1"/>
  <p:tag name="KSO_WM_TAG_VERSION" val="3.0"/>
  <p:tag name="KSO_WM_DIAGRAM_GROUP_CODE" val="l1-1"/>
  <p:tag name="KSO_WM_UNIT_TYPE" val="l_h_i"/>
  <p:tag name="KSO_WM_UNIT_INDEX" val="1_2_3"/>
  <p:tag name="KSO_WM_DIAGRAM_MAX_ITEMCNT" val="6"/>
  <p:tag name="KSO_WM_DIAGRAM_MIN_ITEMCNT" val="2"/>
  <p:tag name="KSO_WM_DIAGRAM_VIRTUALLY_FRAME" val="{&quot;height&quot;:387.8111877441406,&quot;left&quot;:59.78299212598425,&quot;top&quot;:94.88314628541002,&quot;width&quot;:840.473464566929}"/>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2"/>
  <p:tag name="KSO_WM_UNIT_FILL_FORE_SCHEMECOLOR_INDEX_BRIGHTNESS" val="0"/>
  <p:tag name="KSO_WM_UNIT_USESOURCEFORMAT_APPLY" val="0"/>
</p:tagLst>
</file>

<file path=ppt/tags/tag295.xml><?xml version="1.0" encoding="utf-8"?>
<p:tagLst xmlns:p="http://schemas.openxmlformats.org/presentationml/2006/main">
  <p:tag name="KSO_WM_SLIDE_ID" val="custom20231905_1"/>
  <p:tag name="KSO_WM_TEMPLATE_SUBCATEGORY" val="0"/>
  <p:tag name="KSO_WM_TEMPLATE_MASTER_TYPE" val="0"/>
  <p:tag name="KSO_WM_TEMPLATE_COLOR_TYPE" val="0"/>
  <p:tag name="KSO_WM_SLIDE_ITEM_CNT" val="3"/>
  <p:tag name="KSO_WM_SLIDE_INDEX" val="1"/>
  <p:tag name="KSO_WM_TAG_VERSION" val="3.0"/>
  <p:tag name="KSO_WM_BEAUTIFY_FLAG" val="#wm#"/>
  <p:tag name="KSO_WM_TEMPLATE_CATEGORY" val="custom"/>
  <p:tag name="KSO_WM_TEMPLATE_INDEX" val="20235956"/>
  <p:tag name="KSO_WM_SLIDE_TYPE" val="text"/>
  <p:tag name="KSO_WM_SLIDE_SUBTYPE" val="diag"/>
  <p:tag name="KSO_WM_SLIDE_SIZE" val="839.328*357.763"/>
  <p:tag name="KSO_WM_SLIDE_POSITION" val="60.3362*109.909"/>
  <p:tag name="KSO_WM_SLIDE_LAYOUT" val="a_l"/>
  <p:tag name="KSO_WM_SLIDE_LAYOUT_CNT" val="1_1"/>
  <p:tag name="KSO_WM_SPECIAL_SOURCE" val="bdnull"/>
  <p:tag name="KSO_WM_DIAGRAM_GROUP_CODE" val="l1-1"/>
  <p:tag name="KSO_WM_SLIDE_DIAGTYPE" val="l"/>
</p:tagLst>
</file>

<file path=ppt/tags/tag296.xml><?xml version="1.0" encoding="utf-8"?>
<p:tagLst xmlns:p="http://schemas.openxmlformats.org/presentationml/2006/main">
  <p:tag name="KSO_WM_UNIT_TYPE" val="a"/>
  <p:tag name="KSO_WM_UNIT_INDEX" val="1"/>
  <p:tag name="KSO_WM_BEAUTIFY_FLAG" val="#wm#"/>
  <p:tag name="KSO_WM_TAG_VERSION" val="3.0"/>
  <p:tag name="KSO_WM_UNIT_ID" val="custom20235956_7*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ISCONTENTSTITLE" val="0"/>
  <p:tag name="KSO_WM_UNIT_VALUE" val="16"/>
  <p:tag name="KSO_WM_UNIT_PRESET_TEXT" val="添加章节标题"/>
  <p:tag name="KSO_WM_UNIT_TEXT_TYPE" val="1"/>
</p:tagLst>
</file>

<file path=ppt/tags/tag297.xml><?xml version="1.0" encoding="utf-8"?>
<p:tagLst xmlns:p="http://schemas.openxmlformats.org/presentationml/2006/main">
  <p:tag name="KSO_WM_UNIT_TYPE" val="e"/>
  <p:tag name="KSO_WM_UNIT_INDEX" val="1"/>
  <p:tag name="KSO_WM_BEAUTIFY_FLAG" val="#wm#"/>
  <p:tag name="KSO_WM_TAG_VERSION" val="3.0"/>
  <p:tag name="KSO_WM_UNIT_ID" val="custom20235956_7*e*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4"/>
</p:tagLst>
</file>

<file path=ppt/tags/tag298.xml><?xml version="1.0" encoding="utf-8"?>
<p:tagLst xmlns:p="http://schemas.openxmlformats.org/presentationml/2006/main">
  <p:tag name="KSO_WM_SLIDE_TYPE" val="sectionTitle"/>
  <p:tag name="KSO_WM_TEMPLATE_SUBCATEGORY" val="29"/>
  <p:tag name="KSO_WM_TEMPLATE_COLOR_TYPE" val="0"/>
  <p:tag name="KSO_WM_TAG_VERSION" val="3.0"/>
  <p:tag name="KSO_WM_SLIDE_SUBTYPE" val="pureTxt"/>
  <p:tag name="KSO_WM_SLIDE_ITEM_CNT" val="0"/>
  <p:tag name="KSO_WM_BEAUTIFY_FLAG" val="#wm#"/>
  <p:tag name="KSO_WM_TEMPLATE_INDEX" val="20235956"/>
  <p:tag name="KSO_WM_TEMPLATE_CATEGORY" val="custom"/>
  <p:tag name="KSO_WM_SLIDE_INDEX" val="7"/>
  <p:tag name="KSO_WM_SLIDE_ID" val="custom20235956_7"/>
  <p:tag name="KSO_WM_TEMPLATE_MASTER_TYPE" val="0"/>
  <p:tag name="KSO_WM_SLIDE_LAYOUT" val="a_e"/>
  <p:tag name="KSO_WM_SLIDE_LAYOUT_CNT" val="1_1"/>
</p:tagLst>
</file>

<file path=ppt/tags/tag29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1926_1*i*1"/>
  <p:tag name="KSO_WM_TEMPLATE_CATEGORY" val="custom"/>
  <p:tag name="KSO_WM_TEMPLATE_INDEX" val="20231926"/>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0"/>
</p:tagLst>
</file>

<file path=ppt/tags/tag3.xml><?xml version="1.0" encoding="utf-8"?>
<p:tagLst xmlns:p="http://schemas.openxmlformats.org/presentationml/2006/main">
  <p:tag name="KSO_WM_UNIT_TYPE" val="i"/>
  <p:tag name="KSO_WM_UNIT_INDEX" val="4"/>
  <p:tag name="KSO_WM_BEAUTIFY_FLAG" val="#wm#"/>
  <p:tag name="KSO_WM_TAG_VERSION" val="3.0"/>
  <p:tag name="KSO_WM_UNIT_ID" val="_1*i*4"/>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30.xml><?xml version="1.0" encoding="utf-8"?>
<p:tagLst xmlns:p="http://schemas.openxmlformats.org/presentationml/2006/main">
  <p:tag name="KSO_WM_UNIT_TYPE" val="i"/>
  <p:tag name="KSO_WM_UNIT_INDEX" val="2"/>
  <p:tag name="KSO_WM_BEAUTIFY_FLAG" val="#wm#"/>
  <p:tag name="KSO_WM_TAG_VERSION" val="3.0"/>
  <p:tag name="KSO_WM_UNIT_ID" val="_4*i*2"/>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30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1926_1*i*2"/>
  <p:tag name="KSO_WM_TEMPLATE_CATEGORY" val="custom"/>
  <p:tag name="KSO_WM_TEMPLATE_INDEX" val="20231926"/>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0"/>
</p:tagLst>
</file>

<file path=ppt/tags/tag301.xml><?xml version="1.0" encoding="utf-8"?>
<p:tagLst xmlns:p="http://schemas.openxmlformats.org/presentationml/2006/main">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1926"/>
  <p:tag name="KSO_WM_UNIT_ID" val="custom20231926_1*a*1"/>
  <p:tag name="KSO_WM_UNIT_TEXT_FILL_FORE_SCHEMECOLOR_INDEX" val="13"/>
  <p:tag name="KSO_WM_UNIT_TEXT_FILL_TYPE" val="1"/>
  <p:tag name="KSO_WM_UNIT_USESOURCEFORMAT_APPLY" val="0"/>
  <p:tag name="KSO_WM_UNIT_PRESET_TEXT" val="单击此处添加标题"/>
</p:tagLst>
</file>

<file path=ppt/tags/tag30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2470_1*l_h_f*1_1_1"/>
  <p:tag name="KSO_WM_TEMPLATE_CATEGORY" val="diagram"/>
  <p:tag name="KSO_WM_TEMPLATE_INDEX" val="20232470"/>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5"/>
  <p:tag name="KSO_WM_DIAGRAM_MIN_ITEMCNT" val="2"/>
  <p:tag name="KSO_WM_DIAGRAM_VIRTUALLY_FRAME" val="{&quot;height&quot;:303,&quot;left&quot;:54.834996645469346,&quot;top&quot;:168.2,&quot;width&quot;:850.40008544921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项正文，文字是思想的提炼，请言简意赅阐述观点"/>
  <p:tag name="KSO_WM_UNIT_TEXT_FILL_FORE_SCHEMECOLOR_INDEX" val="1"/>
  <p:tag name="KSO_WM_UNIT_TEXT_FILL_TYPE" val="1"/>
  <p:tag name="KSO_WM_UNIT_USESOURCEFORMAT_APPLY" val="0"/>
</p:tagLst>
</file>

<file path=ppt/tags/tag303.xml><?xml version="1.0" encoding="utf-8"?>
<p:tagLst xmlns:p="http://schemas.openxmlformats.org/presentationml/2006/main">
  <p:tag name="KSO_WM_DIAGRAM_VERSION" val="3"/>
  <p:tag name="KSO_WM_DIAGRAM_COLOR_TRICK" val="1"/>
  <p:tag name="KSO_WM_DIAGRAM_COLOR_TEXT_CAN_REMOVE" val="n"/>
  <p:tag name="KSO_WM_UNIT_VALUE" val="140*140"/>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32470_1*l_h_x*1_1_1"/>
  <p:tag name="KSO_WM_TEMPLATE_CATEGORY" val="diagram"/>
  <p:tag name="KSO_WM_TEMPLATE_INDEX" val="20232470"/>
  <p:tag name="KSO_WM_UNIT_LAYERLEVEL" val="1_1_1"/>
  <p:tag name="KSO_WM_TAG_VERSION" val="3.0"/>
  <p:tag name="KSO_WM_BEAUTIFY_FLAG" val="#wm#"/>
  <p:tag name="KSO_WM_DIAGRAM_MAX_ITEMCNT" val="5"/>
  <p:tag name="KSO_WM_DIAGRAM_MIN_ITEMCNT" val="2"/>
  <p:tag name="KSO_WM_DIAGRAM_VIRTUALLY_FRAME" val="{&quot;height&quot;:303,&quot;left&quot;:54.834996645469346,&quot;top&quot;:168.2,&quot;width&quot;:850.4000854492188}"/>
  <p:tag name="KSO_WM_DIAGRAM_COLOR_MATCH_VALUE" val="{&quot;shape&quot;:{&quot;fill&quot;:{&quot;gradient&quot;:[{&quot;brightness&quot;:0,&quot;colorType&quot;:1,&quot;foreColorIndex&quot;:5,&quot;pos&quot;:0,&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FORE_SCHEMECOLOR_INDEX" val="5"/>
  <p:tag name="KSO_WM_UNIT_FILL_FORE_SCHEMECOLOR_INDEX_BRIGHTNESS" val="0"/>
  <p:tag name="KSO_WM_UNIT_FILL_TYPE" val="1"/>
  <p:tag name="KSO_WM_UNIT_USESOURCEFORMAT_APPLY" val="0"/>
</p:tagLst>
</file>

<file path=ppt/tags/tag30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2470_1*l_h_a*1_1_1"/>
  <p:tag name="KSO_WM_TEMPLATE_CATEGORY" val="diagram"/>
  <p:tag name="KSO_WM_TEMPLATE_INDEX" val="20232470"/>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5"/>
  <p:tag name="KSO_WM_DIAGRAM_MIN_ITEMCNT" val="2"/>
  <p:tag name="KSO_WM_DIAGRAM_VIRTUALLY_FRAME" val="{&quot;height&quot;:303,&quot;left&quot;:54.834996645469346,&quot;top&quot;:168.2,&quot;width&quot;:850.40008544921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项标题"/>
  <p:tag name="KSO_WM_UNIT_TEXT_FILL_FORE_SCHEMECOLOR_INDEX" val="1"/>
  <p:tag name="KSO_WM_UNIT_TEXT_FILL_TYPE" val="1"/>
  <p:tag name="KSO_WM_UNIT_USESOURCEFORMAT_APPLY" val="0"/>
</p:tagLst>
</file>

<file path=ppt/tags/tag305.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760.77*240"/>
  <p:tag name="KSO_WM_SLIDE_POSITION" val="99.615*168.2"/>
  <p:tag name="KSO_WM_SLIDE_LAYOUT" val="a_l"/>
  <p:tag name="KSO_WM_SLIDE_LAYOUT_CNT" val="1_1"/>
  <p:tag name="KSO_WM_SPECIAL_SOURCE" val="bdnull"/>
  <p:tag name="KSO_WM_DIAGRAM_GROUP_CODE" val="l1-1"/>
  <p:tag name="KSO_WM_SLIDE_DIAGTYPE" val="l"/>
  <p:tag name="KSO_WM_TEMPLATE_INDEX" val="20235956"/>
  <p:tag name="KSO_WM_TEMPLATE_SUBCATEGORY" val="0"/>
  <p:tag name="KSO_WM_SLIDE_INDEX" val="1"/>
  <p:tag name="KSO_WM_TAG_VERSION" val="3.0"/>
  <p:tag name="KSO_WM_SLIDE_ID" val="custom20231926_1"/>
  <p:tag name="KSO_WM_SLIDE_ITEM_CNT" val="2"/>
</p:tagLst>
</file>

<file path=ppt/tags/tag306.xml><?xml version="1.0" encoding="utf-8"?>
<p:tagLst xmlns:p="http://schemas.openxmlformats.org/presentationml/2006/main">
  <p:tag name="KSO_WM_UNIT_TYPE" val="a"/>
  <p:tag name="KSO_WM_UNIT_INDEX" val="1"/>
  <p:tag name="KSO_WM_BEAUTIFY_FLAG" val="#wm#"/>
  <p:tag name="KSO_WM_TAG_VERSION" val="3.0"/>
  <p:tag name="KSO_WM_UNIT_ID" val="custom20235956_7*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ISCONTENTSTITLE" val="0"/>
  <p:tag name="KSO_WM_UNIT_VALUE" val="16"/>
  <p:tag name="KSO_WM_UNIT_PRESET_TEXT" val="添加章节标题"/>
  <p:tag name="KSO_WM_UNIT_TEXT_TYPE" val="1"/>
</p:tagLst>
</file>

<file path=ppt/tags/tag307.xml><?xml version="1.0" encoding="utf-8"?>
<p:tagLst xmlns:p="http://schemas.openxmlformats.org/presentationml/2006/main">
  <p:tag name="KSO_WM_UNIT_TYPE" val="e"/>
  <p:tag name="KSO_WM_UNIT_INDEX" val="1"/>
  <p:tag name="KSO_WM_BEAUTIFY_FLAG" val="#wm#"/>
  <p:tag name="KSO_WM_TAG_VERSION" val="3.0"/>
  <p:tag name="KSO_WM_UNIT_ID" val="custom20235956_7*e*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4"/>
</p:tagLst>
</file>

<file path=ppt/tags/tag308.xml><?xml version="1.0" encoding="utf-8"?>
<p:tagLst xmlns:p="http://schemas.openxmlformats.org/presentationml/2006/main">
  <p:tag name="KSO_WM_SLIDE_TYPE" val="sectionTitle"/>
  <p:tag name="KSO_WM_TEMPLATE_SUBCATEGORY" val="29"/>
  <p:tag name="KSO_WM_TEMPLATE_COLOR_TYPE" val="0"/>
  <p:tag name="KSO_WM_TAG_VERSION" val="3.0"/>
  <p:tag name="KSO_WM_SLIDE_SUBTYPE" val="pureTxt"/>
  <p:tag name="KSO_WM_SLIDE_ITEM_CNT" val="0"/>
  <p:tag name="KSO_WM_BEAUTIFY_FLAG" val="#wm#"/>
  <p:tag name="KSO_WM_TEMPLATE_INDEX" val="20235956"/>
  <p:tag name="KSO_WM_TEMPLATE_CATEGORY" val="custom"/>
  <p:tag name="KSO_WM_SLIDE_INDEX" val="7"/>
  <p:tag name="KSO_WM_SLIDE_ID" val="custom20235956_7"/>
  <p:tag name="KSO_WM_TEMPLATE_MASTER_TYPE" val="0"/>
  <p:tag name="KSO_WM_SLIDE_LAYOUT" val="a_e"/>
  <p:tag name="KSO_WM_SLIDE_LAYOUT_CNT" val="1_1"/>
</p:tagLst>
</file>

<file path=ppt/tags/tag309.xml><?xml version="1.0" encoding="utf-8"?>
<p:tagLst xmlns:p="http://schemas.openxmlformats.org/presentationml/2006/main">
  <p:tag name="KSO_WM_UNIT_VALUE" val="1903*1852"/>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3588_1*d*1"/>
  <p:tag name="KSO_WM_TEMPLATE_CATEGORY" val="custom"/>
  <p:tag name="KSO_WM_TEMPLATE_INDEX" val="20233588"/>
  <p:tag name="KSO_WM_UNIT_LAYERLEVEL" val="1"/>
  <p:tag name="KSO_WM_TAG_VERSION" val="3.0"/>
  <p:tag name="KSO_WM_BEAUTIFY_FLAG" val="#wm#"/>
  <p:tag name="MH_PIC_SOURCE_TYPE" val="generate_slide_ai*VCG41N596339386*ai_v1.4.2.240611_ONLINE*1727354008823_0.1_f7340cc93d9a-slide-31"/>
  <p:tag name="KSO_WM_UNIT_LINE_FORE_SCHEMECOLOR_INDEX" val="13"/>
  <p:tag name="KSO_WM_UNIT_LINE_FILL_TYPE" val="2"/>
  <p:tag name="KSO_WM_UNIT_USESOURCEFORMAT_APPLY" val="0"/>
</p:tagLst>
</file>

<file path=ppt/tags/tag31.xml><?xml version="1.0" encoding="utf-8"?>
<p:tagLst xmlns:p="http://schemas.openxmlformats.org/presentationml/2006/main">
  <p:tag name="KSO_WM_UNIT_TYPE" val="i"/>
  <p:tag name="KSO_WM_UNIT_INDEX" val="3"/>
  <p:tag name="KSO_WM_BEAUTIFY_FLAG" val="#wm#"/>
  <p:tag name="KSO_WM_TAG_VERSION" val="3.0"/>
  <p:tag name="KSO_WM_UNIT_ID" val="_4*i*3"/>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31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3588"/>
  <p:tag name="KSO_WM_UNIT_ID" val="custom20233588_1*a*1"/>
  <p:tag name="KSO_WM_UNIT_PRESET_TEXT" val="单击此处添加标题"/>
  <p:tag name="KSO_WM_UNIT_TEXT_FILL_FORE_SCHEMECOLOR_INDEX" val="15"/>
  <p:tag name="KSO_WM_UNIT_TEXT_FILL_TYPE" val="1"/>
  <p:tag name="KSO_WM_UNIT_USESOURCEFORMAT_APPLY" val="0"/>
</p:tagLst>
</file>

<file path=ppt/tags/tag311.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3519_1*l_h_i*1_1_1"/>
  <p:tag name="KSO_WM_TEMPLATE_CATEGORY" val="diagram"/>
  <p:tag name="KSO_WM_TEMPLATE_INDEX" val="20233519"/>
  <p:tag name="KSO_WM_UNIT_LAYERLEVEL" val="1_1_1"/>
  <p:tag name="KSO_WM_TAG_VERSION" val="3.0"/>
  <p:tag name="KSO_WM_BEAUTIFY_FLAG" val="#wm#"/>
  <p:tag name="KSO_WM_UNIT_FILL_TYPE" val="1"/>
  <p:tag name="KSO_WM_UNIT_FILL_FORE_SCHEMECOLOR_INDEX" val="5"/>
  <p:tag name="KSO_WM_UNIT_FILL_FORE_SCHEMECOLOR_INDEX_BRIGHTNESS" val="0"/>
  <p:tag name="KSO_WM_DIAGRAM_MAX_ITEMCNT" val="3"/>
  <p:tag name="KSO_WM_DIAGRAM_MIN_ITEMCNT" val="2"/>
  <p:tag name="KSO_WM_DIAGRAM_VIRTUALLY_FRAME" val="{&quot;height&quot;:356.8699951171875,&quot;left&quot;:584.5264248681256,&quot;top&quot;:144.02260086660309,&quot;width&quot;:298.09722900390614}"/>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12.xml><?xml version="1.0" encoding="utf-8"?>
<p:tagLst xmlns:p="http://schemas.openxmlformats.org/presentationml/2006/main">
  <p:tag name="KSO_WM_DIAGRAM_VERSION" val="3"/>
  <p:tag name="KSO_WM_DIAGRAM_COLOR_TRICK" val="1"/>
  <p:tag name="KSO_WM_DIAGRAM_COLOR_TEXT_CAN_REMOVE" val="n"/>
  <p:tag name="KSO_WM_UNIT_SUBTYPE" val="a"/>
  <p:tag name="KSO_WM_UNIT_NOCLEAR" val="0"/>
  <p:tag name="KSO_WM_UNIT_VALUE" val="11"/>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3519_1*l_h_f*1_1_1"/>
  <p:tag name="KSO_WM_TEMPLATE_CATEGORY" val="diagram"/>
  <p:tag name="KSO_WM_TEMPLATE_INDEX" val="20233519"/>
  <p:tag name="KSO_WM_UNIT_LAYERLEVEL" val="1_1_1"/>
  <p:tag name="KSO_WM_TAG_VERSION" val="3.0"/>
  <p:tag name="KSO_WM_BEAUTIFY_FLAG" val="#wm#"/>
  <p:tag name="KSO_WM_UNIT_PRESET_TEXT" val="单击此处输入您的项正文"/>
  <p:tag name="KSO_WM_UNIT_TEXT_FILL_FORE_SCHEMECOLOR_INDEX" val="1"/>
  <p:tag name="KSO_WM_UNIT_TEXT_FILL_TYPE" val="1"/>
  <p:tag name="KSO_WM_DIAGRAM_MAX_ITEMCNT" val="3"/>
  <p:tag name="KSO_WM_DIAGRAM_MIN_ITEMCNT" val="2"/>
  <p:tag name="KSO_WM_DIAGRAM_VIRTUALLY_FRAME" val="{&quot;height&quot;:356.8699951171875,&quot;left&quot;:584.5264248681256,&quot;top&quot;:144.02260086660309,&quot;width&quot;:298.0972290039061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313.xml><?xml version="1.0" encoding="utf-8"?>
<p:tagLst xmlns:p="http://schemas.openxmlformats.org/presentationml/2006/main">
  <p:tag name="KSO_WM_DIAGRAM_VERSION" val="3"/>
  <p:tag name="KSO_WM_DIAGRAM_COLOR_TRICK" val="1"/>
  <p:tag name="KSO_WM_DIAGRAM_COLOR_TEXT_CAN_REMOVE" val="n"/>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3519_1*l_h_a*1_1_1"/>
  <p:tag name="KSO_WM_TEMPLATE_CATEGORY" val="diagram"/>
  <p:tag name="KSO_WM_TEMPLATE_INDEX" val="20233519"/>
  <p:tag name="KSO_WM_UNIT_LAYERLEVEL" val="1_1_1"/>
  <p:tag name="KSO_WM_TAG_VERSION" val="3.0"/>
  <p:tag name="KSO_WM_BEAUTIFY_FLAG" val="#wm#"/>
  <p:tag name="KSO_WM_UNIT_PRESET_TEXT" val="单击添加项标题"/>
  <p:tag name="KSO_WM_UNIT_TEXT_FILL_FORE_SCHEMECOLOR_INDEX" val="1"/>
  <p:tag name="KSO_WM_UNIT_TEXT_FILL_TYPE" val="1"/>
  <p:tag name="KSO_WM_DIAGRAM_MAX_ITEMCNT" val="3"/>
  <p:tag name="KSO_WM_DIAGRAM_MIN_ITEMCNT" val="2"/>
  <p:tag name="KSO_WM_DIAGRAM_VIRTUALLY_FRAME" val="{&quot;height&quot;:356.8699951171875,&quot;left&quot;:584.5264248681256,&quot;top&quot;:144.02260086660309,&quot;width&quot;:298.0972290039061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31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3519_1*l_h_i*1_2_1"/>
  <p:tag name="KSO_WM_TEMPLATE_CATEGORY" val="diagram"/>
  <p:tag name="KSO_WM_TEMPLATE_INDEX" val="20233519"/>
  <p:tag name="KSO_WM_UNIT_LAYERLEVEL" val="1_1_1"/>
  <p:tag name="KSO_WM_TAG_VERSION" val="3.0"/>
  <p:tag name="KSO_WM_BEAUTIFY_FLAG" val="#wm#"/>
  <p:tag name="KSO_WM_UNIT_LINE_FORE_SCHEMECOLOR_INDEX" val="5"/>
  <p:tag name="KSO_WM_DIAGRAM_MAX_ITEMCNT" val="3"/>
  <p:tag name="KSO_WM_DIAGRAM_MIN_ITEMCNT" val="2"/>
  <p:tag name="KSO_WM_DIAGRAM_VIRTUALLY_FRAME" val="{&quot;height&quot;:356.8699951171875,&quot;left&quot;:584.5264248681256,&quot;top&quot;:144.02260086660309,&quot;width&quot;:298.09722900390614}"/>
  <p:tag name="KSO_WM_DIAGRAM_COLOR_MATCH_VALUE" val="{&quot;shape&quot;:{&quot;fill&quot;:{&quot;type&quot;:0},&quot;glow&quot;:{&quot;colorType&quot;:0},&quot;line&quot;:{&quot;solidLine&quot;:{&quot;brightness&quot;:0,&quot;colorType&quot;:1,&quot;foreColorIndex&quot;:5,&quot;transparency&quot;:0.5},&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TEXT_FILL_FORE_SCHEMECOLOR_INDEX" val="2"/>
  <p:tag name="KSO_WM_UNIT_TEXT_FILL_TYPE" val="1"/>
  <p:tag name="KSO_WM_UNIT_USESOURCEFORMAT_APPLY" val="0"/>
</p:tagLst>
</file>

<file path=ppt/tags/tag315.xml><?xml version="1.0" encoding="utf-8"?>
<p:tagLst xmlns:p="http://schemas.openxmlformats.org/presentationml/2006/main">
  <p:tag name="KSO_WM_DIAGRAM_VERSION" val="3"/>
  <p:tag name="KSO_WM_DIAGRAM_COLOR_TRICK" val="1"/>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3519_1*l_h_f*1_2_1"/>
  <p:tag name="KSO_WM_TEMPLATE_CATEGORY" val="diagram"/>
  <p:tag name="KSO_WM_TEMPLATE_INDEX" val="20233519"/>
  <p:tag name="KSO_WM_UNIT_LAYERLEVEL" val="1_1_1"/>
  <p:tag name="KSO_WM_TAG_VERSION" val="3.0"/>
  <p:tag name="KSO_WM_BEAUTIFY_FLAG" val="#wm#"/>
  <p:tag name="KSO_WM_UNIT_PRESET_TEXT" val="单击此处输入您的项正文"/>
  <p:tag name="KSO_WM_UNIT_TEXT_FILL_FORE_SCHEMECOLOR_INDEX" val="1"/>
  <p:tag name="KSO_WM_UNIT_TEXT_FILL_TYPE" val="1"/>
  <p:tag name="KSO_WM_DIAGRAM_MAX_ITEMCNT" val="3"/>
  <p:tag name="KSO_WM_DIAGRAM_MIN_ITEMCNT" val="2"/>
  <p:tag name="KSO_WM_DIAGRAM_VIRTUALLY_FRAME" val="{&quot;height&quot;:356.8699951171875,&quot;left&quot;:584.5264248681256,&quot;top&quot;:144.02260086660309,&quot;width&quot;:298.0972290039061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1"/>
  <p:tag name="KSO_WM_UNIT_USESOURCEFORMAT_APPLY" val="0"/>
</p:tagLst>
</file>

<file path=ppt/tags/tag316.xml><?xml version="1.0" encoding="utf-8"?>
<p:tagLst xmlns:p="http://schemas.openxmlformats.org/presentationml/2006/main">
  <p:tag name="KSO_WM_DIAGRAM_VERSION" val="3"/>
  <p:tag name="KSO_WM_DIAGRAM_COLOR_TRICK" val="1"/>
  <p:tag name="KSO_WM_DIAGRAM_COLOR_TEXT_CAN_REMOVE" val="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3519_1*l_h_a*1_2_1"/>
  <p:tag name="KSO_WM_TEMPLATE_CATEGORY" val="diagram"/>
  <p:tag name="KSO_WM_TEMPLATE_INDEX" val="20233519"/>
  <p:tag name="KSO_WM_UNIT_LAYERLEVEL" val="1_1_1"/>
  <p:tag name="KSO_WM_TAG_VERSION" val="3.0"/>
  <p:tag name="KSO_WM_BEAUTIFY_FLAG" val="#wm#"/>
  <p:tag name="KSO_WM_UNIT_PRESET_TEXT" val="单击添加项标题"/>
  <p:tag name="KSO_WM_UNIT_TEXT_FILL_FORE_SCHEMECOLOR_INDEX" val="1"/>
  <p:tag name="KSO_WM_UNIT_TEXT_FILL_TYPE" val="1"/>
  <p:tag name="KSO_WM_DIAGRAM_MAX_ITEMCNT" val="3"/>
  <p:tag name="KSO_WM_DIAGRAM_MIN_ITEMCNT" val="2"/>
  <p:tag name="KSO_WM_DIAGRAM_VIRTUALLY_FRAME" val="{&quot;height&quot;:356.8699951171875,&quot;left&quot;:584.5264248681256,&quot;top&quot;:144.02260086660309,&quot;width&quot;:298.0972290039061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9"/>
  <p:tag name="KSO_WM_UNIT_USESOURCEFORMAT_APPLY" val="0"/>
</p:tagLst>
</file>

<file path=ppt/tags/tag317.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298.097*315.1"/>
  <p:tag name="KSO_WM_SLIDE_POSITION" val="584.528*164.889"/>
  <p:tag name="KSO_WM_SLIDE_LAYOUT" val="a_d_l"/>
  <p:tag name="KSO_WM_SLIDE_LAYOUT_CNT" val="1_1_1"/>
  <p:tag name="KSO_WM_SPECIAL_SOURCE" val="bdnull"/>
  <p:tag name="KSO_WM_DIAGRAM_GROUP_CODE" val="l1-1"/>
  <p:tag name="KSO_WM_SLIDE_DIAGTYPE" val="l"/>
  <p:tag name="KSO_WM_TEMPLATE_INDEX" val="20235956"/>
  <p:tag name="KSO_WM_TEMPLATE_SUBCATEGORY" val="0"/>
  <p:tag name="KSO_WM_SLIDE_INDEX" val="1"/>
  <p:tag name="KSO_WM_TAG_VERSION" val="3.0"/>
  <p:tag name="KSO_WM_SLIDE_ID" val="custom20233588_1"/>
  <p:tag name="KSO_WM_SLIDE_ITEM_CNT" val="2"/>
</p:tagLst>
</file>

<file path=ppt/tags/tag318.xml><?xml version="1.0" encoding="utf-8"?>
<p:tagLst xmlns:p="http://schemas.openxmlformats.org/presentationml/2006/main">
  <p:tag name="KSO_WM_UNIT_HIGHLIGHT" val="0"/>
  <p:tag name="KSO_WM_UNIT_COMPATIBLE" val="0"/>
  <p:tag name="KSO_WM_UNIT_DIAGRAM_ISNUMVISUAL" val="0"/>
  <p:tag name="KSO_WM_UNIT_DIAGRAM_ISREFERUNIT" val="0"/>
  <p:tag name="KSO_WM_TEMPLATE_CATEGORY" val="custom"/>
  <p:tag name="KSO_WM_UNIT_LAYERLEVEL" val="1"/>
  <p:tag name="KSO_WM_TAG_VERSION" val="3.0"/>
  <p:tag name="KSO_WM_BEAUTIFY_FLAG" val="#wm#"/>
  <p:tag name="KSO_WM_UNIT_ISCONTENTSTITLE" val="0"/>
  <p:tag name="KSO_WM_UNIT_ISNUMDGMTITLE" val="0"/>
  <p:tag name="KSO_WM_UNIT_NOCLEAR" val="0"/>
  <p:tag name="KSO_WM_DIAGRAM_GROUP_CODE" val="l1099-1"/>
  <p:tag name="KSO_WM_UNIT_TYPE" val="a"/>
  <p:tag name="KSO_WM_UNIT_INDEX" val="1"/>
  <p:tag name="KSO_WM_UNIT_VALUE" val="29"/>
  <p:tag name="KSO_WM_TEMPLATE_INDEX" val="20233591"/>
  <p:tag name="KSO_WM_UNIT_ID" val="custom20233591_1*a*1"/>
  <p:tag name="KSO_WM_UNIT_PRESET_TEXT" val="单击此处添加标题"/>
  <p:tag name="KSO_WM_UNIT_TEXT_FILL_FORE_SCHEMECOLOR_INDEX" val="13"/>
  <p:tag name="KSO_WM_UNIT_TEXT_FILL_TYPE" val="1"/>
  <p:tag name="KSO_WM_UNIT_USESOURCEFORMAT_APPLY" val="0"/>
</p:tagLst>
</file>

<file path=ppt/tags/tag31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d"/>
  <p:tag name="KSO_WM_UNIT_INDEX" val="1_2_2"/>
  <p:tag name="KSO_WM_UNIT_ID" val="diagram20233522_1*l_h_d*1_2_2"/>
  <p:tag name="KSO_WM_TEMPLATE_CATEGORY" val="diagram"/>
  <p:tag name="KSO_WM_TEMPLATE_INDEX" val="20233522"/>
  <p:tag name="KSO_WM_UNIT_LAYERLEVEL" val="1_1_1"/>
  <p:tag name="KSO_WM_TAG_VERSION" val="3.0"/>
  <p:tag name="KSO_WM_BEAUTIFY_FLAG" val="#wm#"/>
  <p:tag name="KSO_WM_UNIT_VALUE" val="986*690"/>
  <p:tag name="KSO_WM_DIAGRAM_MAX_ITEMCNT" val="2"/>
  <p:tag name="KSO_WM_DIAGRAM_MIN_ITEMCNT" val="2"/>
  <p:tag name="KSO_WM_DIAGRAM_VIRTUALLY_FRAME" val="{&quot;height&quot;:350.000244140625,&quot;left&quot;:193.1654330708662,&quot;top&quot;:105.61653147299458,&quot;width&quot;:659.200393700787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TYPE" val="1"/>
  <p:tag name="KSO_WM_UNIT_FILL_FORE_SCHEMECOLOR_INDEX" val="5"/>
  <p:tag name="KSO_WM_UNIT_FILL_FORE_SCHEMECOLOR_INDEX_BRIGHTNESS" val="0"/>
  <p:tag name="MH_PIC_SOURCE_TYPE" val="generate_slide_ai*VCG41N526876475*ai_v1.4.2.240611_ONLINE*1727354008823_0.1_f7340cc93d9a-slide-32"/>
  <p:tag name="KSO_WM_UNIT_USESOURCEFORMAT_APPLY" val="0"/>
</p:tagLst>
</file>

<file path=ppt/tags/tag32.xml><?xml version="1.0" encoding="utf-8"?>
<p:tagLst xmlns:p="http://schemas.openxmlformats.org/presentationml/2006/main">
  <p:tag name="KSO_WM_UNIT_TYPE" val="i"/>
  <p:tag name="KSO_WM_UNIT_INDEX" val="6"/>
  <p:tag name="KSO_WM_BEAUTIFY_FLAG" val="#wm#"/>
  <p:tag name="KSO_WM_TAG_VERSION" val="3.0"/>
  <p:tag name="KSO_WM_UNIT_ID" val="_4*i*6"/>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320.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3522_1*l_h_i*1_1_3"/>
  <p:tag name="KSO_WM_TEMPLATE_CATEGORY" val="diagram"/>
  <p:tag name="KSO_WM_TEMPLATE_INDEX" val="20233522"/>
  <p:tag name="KSO_WM_UNIT_LAYERLEVEL" val="1_1_1"/>
  <p:tag name="KSO_WM_TAG_VERSION" val="3.0"/>
  <p:tag name="KSO_WM_BEAUTIFY_FLAG" val="#wm#"/>
  <p:tag name="KSO_WM_DIAGRAM_MAX_ITEMCNT" val="2"/>
  <p:tag name="KSO_WM_DIAGRAM_MIN_ITEMCNT" val="2"/>
  <p:tag name="KSO_WM_DIAGRAM_VIRTUALLY_FRAME" val="{&quot;height&quot;:350.000244140625,&quot;left&quot;:193.1654330708662,&quot;top&quot;:105.61653147299458,&quot;width&quot;:659.200393700787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321.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3522_1*l_h_i*1_1_2"/>
  <p:tag name="KSO_WM_TEMPLATE_CATEGORY" val="diagram"/>
  <p:tag name="KSO_WM_TEMPLATE_INDEX" val="20233522"/>
  <p:tag name="KSO_WM_UNIT_LAYERLEVEL" val="1_1_1"/>
  <p:tag name="KSO_WM_TAG_VERSION" val="3.0"/>
  <p:tag name="KSO_WM_BEAUTIFY_FLAG" val="#wm#"/>
  <p:tag name="KSO_WM_DIAGRAM_MAX_ITEMCNT" val="2"/>
  <p:tag name="KSO_WM_DIAGRAM_MIN_ITEMCNT" val="2"/>
  <p:tag name="KSO_WM_DIAGRAM_VIRTUALLY_FRAME" val="{&quot;height&quot;:350.000244140625,&quot;left&quot;:193.1654330708662,&quot;top&quot;:105.61653147299458,&quot;width&quot;:659.200393700787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32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d"/>
  <p:tag name="KSO_WM_UNIT_INDEX" val="1_1_2"/>
  <p:tag name="KSO_WM_UNIT_ID" val="diagram20233522_1*l_h_d*1_1_2"/>
  <p:tag name="KSO_WM_TEMPLATE_CATEGORY" val="diagram"/>
  <p:tag name="KSO_WM_TEMPLATE_INDEX" val="20233522"/>
  <p:tag name="KSO_WM_UNIT_LAYERLEVEL" val="1_1_1"/>
  <p:tag name="KSO_WM_TAG_VERSION" val="3.0"/>
  <p:tag name="KSO_WM_BEAUTIFY_FLAG" val="#wm#"/>
  <p:tag name="KSO_WM_UNIT_VALUE" val="986*690"/>
  <p:tag name="KSO_WM_DIAGRAM_MAX_ITEMCNT" val="2"/>
  <p:tag name="KSO_WM_DIAGRAM_MIN_ITEMCNT" val="2"/>
  <p:tag name="KSO_WM_DIAGRAM_VIRTUALLY_FRAME" val="{&quot;height&quot;:350.000244140625,&quot;left&quot;:193.1654330708662,&quot;top&quot;:105.61653147299458,&quot;width&quot;:659.200393700787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TYPE" val="1"/>
  <p:tag name="KSO_WM_UNIT_FILL_FORE_SCHEMECOLOR_INDEX" val="5"/>
  <p:tag name="KSO_WM_UNIT_FILL_FORE_SCHEMECOLOR_INDEX_BRIGHTNESS" val="0"/>
  <p:tag name="MH_PIC_SOURCE_TYPE" val="generate_slide_ai*VCG41N660576266*ai_v1.4.2.240611_ONLINE*1727354008823_0.1_f7340cc93d9a-slide-32"/>
  <p:tag name="KSO_WM_UNIT_USESOURCEFORMAT_APPLY" val="0"/>
</p:tagLst>
</file>

<file path=ppt/tags/tag323.xml><?xml version="1.0" encoding="utf-8"?>
<p:tagLst xmlns:p="http://schemas.openxmlformats.org/presentationml/2006/main">
  <p:tag name="KSO_WM_DIAGRAM_VIRTUALLY_FRAME" val="{&quot;height&quot;:350.000244140625,&quot;left&quot;:193.1654330708662,&quot;top&quot;:105.61653147299458,&quot;width&quot;:659.2003937007873}"/>
  <p:tag name="KSO_WM_DIAGRAM_VERSION" val="3"/>
  <p:tag name="KSO_WM_DIAGRAM_COLOR_TRICK" val="1"/>
  <p:tag name="KSO_WM_DIAGRAM_COLOR_TEXT_CAN_REMOVE" val="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3522_1*l_h_a*1_2_1"/>
  <p:tag name="KSO_WM_TEMPLATE_CATEGORY" val="diagram"/>
  <p:tag name="KSO_WM_TEMPLATE_INDEX" val="20233522"/>
  <p:tag name="KSO_WM_UNIT_LAYERLEVEL" val="1_1_1"/>
  <p:tag name="KSO_WM_TAG_VERSION" val="3.0"/>
  <p:tag name="KSO_WM_BEAUTIFY_FLAG" val="#wm#"/>
  <p:tag name="KSO_WM_UNIT_VALUE" val="8"/>
  <p:tag name="KSO_WM_DIAGRAM_MAX_ITEMCNT" val="2"/>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项标题"/>
  <p:tag name="KSO_WM_UNIT_TEXT_FILL_FORE_SCHEMECOLOR_INDEX" val="1"/>
  <p:tag name="KSO_WM_UNIT_TEXT_FILL_TYPE" val="1"/>
  <p:tag name="KSO_WM_UNIT_USESOURCEFORMAT_APPLY" val="0"/>
</p:tagLst>
</file>

<file path=ppt/tags/tag324.xml><?xml version="1.0" encoding="utf-8"?>
<p:tagLst xmlns:p="http://schemas.openxmlformats.org/presentationml/2006/main">
  <p:tag name="KSO_WM_DIAGRAM_VIRTUALLY_FRAME" val="{&quot;height&quot;:350.000244140625,&quot;left&quot;:193.1654330708662,&quot;top&quot;:105.61653147299458,&quot;width&quot;:659.2003937007873}"/>
  <p:tag name="KSO_WM_DIAGRAM_VERSION" val="3"/>
  <p:tag name="KSO_WM_DIAGRAM_COLOR_TRICK" val="1"/>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3522_1*l_h_f*1_2_1"/>
  <p:tag name="KSO_WM_TEMPLATE_CATEGORY" val="diagram"/>
  <p:tag name="KSO_WM_TEMPLATE_INDEX" val="20233522"/>
  <p:tag name="KSO_WM_UNIT_LAYERLEVEL" val="1_1_1"/>
  <p:tag name="KSO_WM_TAG_VERSION" val="3.0"/>
  <p:tag name="KSO_WM_BEAUTIFY_FLAG" val="#wm#"/>
  <p:tag name="KSO_WM_UNIT_VALUE" val="24"/>
  <p:tag name="KSO_WM_DIAGRAM_MAX_ITEMCNT" val="2"/>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文本的具体内容简明阐述您的观点。"/>
  <p:tag name="KSO_WM_UNIT_TEXT_FILL_FORE_SCHEMECOLOR_INDEX" val="1"/>
  <p:tag name="KSO_WM_UNIT_TEXT_FILL_TYPE" val="1"/>
  <p:tag name="KSO_WM_UNIT_USESOURCEFORMAT_APPLY" val="0"/>
</p:tagLst>
</file>

<file path=ppt/tags/tag325.xml><?xml version="1.0" encoding="utf-8"?>
<p:tagLst xmlns:p="http://schemas.openxmlformats.org/presentationml/2006/main">
  <p:tag name="KSO_WM_DIAGRAM_VIRTUALLY_FRAME" val="{&quot;height&quot;:350.000244140625,&quot;left&quot;:193.1654330708662,&quot;top&quot;:105.61653147299458,&quot;width&quot;:659.2003937007873}"/>
  <p:tag name="KSO_WM_DIAGRAM_VERSION" val="3"/>
  <p:tag name="KSO_WM_DIAGRAM_COLOR_TRICK" val="1"/>
  <p:tag name="KSO_WM_DIAGRAM_COLOR_TEXT_CAN_REMOVE" val="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3522_1*l_h_a*1_1_1"/>
  <p:tag name="KSO_WM_TEMPLATE_CATEGORY" val="diagram"/>
  <p:tag name="KSO_WM_TEMPLATE_INDEX" val="20233522"/>
  <p:tag name="KSO_WM_UNIT_LAYERLEVEL" val="1_1_1"/>
  <p:tag name="KSO_WM_TAG_VERSION" val="3.0"/>
  <p:tag name="KSO_WM_BEAUTIFY_FLAG" val="#wm#"/>
  <p:tag name="KSO_WM_UNIT_VALUE" val="8"/>
  <p:tag name="KSO_WM_DIAGRAM_MAX_ITEMCNT" val="2"/>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项标题"/>
  <p:tag name="KSO_WM_UNIT_TEXT_FILL_FORE_SCHEMECOLOR_INDEX" val="1"/>
  <p:tag name="KSO_WM_UNIT_TEXT_FILL_TYPE" val="1"/>
  <p:tag name="KSO_WM_UNIT_USESOURCEFORMAT_APPLY" val="0"/>
</p:tagLst>
</file>

<file path=ppt/tags/tag326.xml><?xml version="1.0" encoding="utf-8"?>
<p:tagLst xmlns:p="http://schemas.openxmlformats.org/presentationml/2006/main">
  <p:tag name="KSO_WM_DIAGRAM_VIRTUALLY_FRAME" val="{&quot;height&quot;:350.000244140625,&quot;left&quot;:193.1654330708662,&quot;top&quot;:105.61653147299458,&quot;width&quot;:659.2003937007873}"/>
  <p:tag name="KSO_WM_DIAGRAM_VERSION" val="3"/>
  <p:tag name="KSO_WM_DIAGRAM_COLOR_TRICK" val="1"/>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3522_1*l_h_f*1_1_1"/>
  <p:tag name="KSO_WM_TEMPLATE_CATEGORY" val="diagram"/>
  <p:tag name="KSO_WM_TEMPLATE_INDEX" val="20233522"/>
  <p:tag name="KSO_WM_UNIT_LAYERLEVEL" val="1_1_1"/>
  <p:tag name="KSO_WM_TAG_VERSION" val="3.0"/>
  <p:tag name="KSO_WM_BEAUTIFY_FLAG" val="#wm#"/>
  <p:tag name="KSO_WM_UNIT_VALUE" val="24"/>
  <p:tag name="KSO_WM_DIAGRAM_MAX_ITEMCNT" val="2"/>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文本的具体内容简明阐述您的观点。"/>
  <p:tag name="KSO_WM_UNIT_TEXT_FILL_FORE_SCHEMECOLOR_INDEX" val="1"/>
  <p:tag name="KSO_WM_UNIT_TEXT_FILL_TYPE" val="1"/>
  <p:tag name="KSO_WM_UNIT_USESOURCEFORMAT_APPLY" val="0"/>
</p:tagLst>
</file>

<file path=ppt/tags/tag3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diagram20233522_1*l_h_i*1_1_1"/>
  <p:tag name="KSO_WM_TEMPLATE_CATEGORY" val="diagram"/>
  <p:tag name="KSO_WM_TEMPLATE_INDEX" val="20233522"/>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2"/>
  <p:tag name="KSO_WM_DIAGRAM_MIN_ITEMCNT" val="2"/>
  <p:tag name="KSO_WM_DIAGRAM_VIRTUALLY_FRAME" val="{&quot;height&quot;:350.000244140625,&quot;left&quot;:193.1654330708662,&quot;top&quot;:105.61653147299458,&quot;width&quot;:659.200393700787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1"/>
  <p:tag name="KSO_WM_UNIT_TEXT_FILL_FORE_SCHEMECOLOR_INDEX" val="1"/>
  <p:tag name="KSO_WM_UNIT_TEXT_FILL_TYPE" val="1"/>
  <p:tag name="KSO_WM_UNIT_USESOURCEFORMAT_APPLY" val="0"/>
</p:tagLst>
</file>

<file path=ppt/tags/tag3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diagram20233522_1*l_h_i*1_2_1"/>
  <p:tag name="KSO_WM_TEMPLATE_CATEGORY" val="diagram"/>
  <p:tag name="KSO_WM_TEMPLATE_INDEX" val="20233522"/>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2"/>
  <p:tag name="KSO_WM_DIAGRAM_MIN_ITEMCNT" val="2"/>
  <p:tag name="KSO_WM_DIAGRAM_VIRTUALLY_FRAME" val="{&quot;height&quot;:350.000244140625,&quot;left&quot;:193.1654330708662,&quot;top&quot;:105.61653147299458,&quot;width&quot;:659.200393700787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2"/>
  <p:tag name="KSO_WM_UNIT_TEXT_FILL_FORE_SCHEMECOLOR_INDEX" val="1"/>
  <p:tag name="KSO_WM_UNIT_TEXT_FILL_TYPE" val="1"/>
  <p:tag name="KSO_WM_UNIT_USESOURCEFORMAT_APPLY" val="0"/>
</p:tagLst>
</file>

<file path=ppt/tags/tag32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3522_1*l_h_i*1_2_3"/>
  <p:tag name="KSO_WM_TEMPLATE_CATEGORY" val="diagram"/>
  <p:tag name="KSO_WM_TEMPLATE_INDEX" val="20233522"/>
  <p:tag name="KSO_WM_UNIT_LAYERLEVEL" val="1_1_1"/>
  <p:tag name="KSO_WM_TAG_VERSION" val="3.0"/>
  <p:tag name="KSO_WM_BEAUTIFY_FLAG" val="#wm#"/>
  <p:tag name="KSO_WM_DIAGRAM_MAX_ITEMCNT" val="2"/>
  <p:tag name="KSO_WM_DIAGRAM_MIN_ITEMCNT" val="2"/>
  <p:tag name="KSO_WM_DIAGRAM_VIRTUALLY_FRAME" val="{&quot;height&quot;:350.000244140625,&quot;left&quot;:193.1654330708662,&quot;top&quot;:105.61653147299458,&quot;width&quot;:659.200393700787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33.xml><?xml version="1.0" encoding="utf-8"?>
<p:tagLst xmlns:p="http://schemas.openxmlformats.org/presentationml/2006/main">
  <p:tag name="KSO_WM_UNIT_TYPE" val="i"/>
  <p:tag name="KSO_WM_UNIT_INDEX" val="5"/>
  <p:tag name="KSO_WM_BEAUTIFY_FLAG" val="#wm#"/>
  <p:tag name="KSO_WM_TAG_VERSION" val="3.0"/>
  <p:tag name="KSO_WM_UNIT_ID" val="_4*i*5"/>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330.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3522_1*l_h_i*1_2_2"/>
  <p:tag name="KSO_WM_TEMPLATE_CATEGORY" val="diagram"/>
  <p:tag name="KSO_WM_TEMPLATE_INDEX" val="20233522"/>
  <p:tag name="KSO_WM_UNIT_LAYERLEVEL" val="1_1_1"/>
  <p:tag name="KSO_WM_TAG_VERSION" val="3.0"/>
  <p:tag name="KSO_WM_BEAUTIFY_FLAG" val="#wm#"/>
  <p:tag name="KSO_WM_DIAGRAM_MAX_ITEMCNT" val="2"/>
  <p:tag name="KSO_WM_DIAGRAM_MIN_ITEMCNT" val="2"/>
  <p:tag name="KSO_WM_DIAGRAM_VIRTUALLY_FRAME" val="{&quot;height&quot;:350.000244140625,&quot;left&quot;:193.1654330708662,&quot;top&quot;:105.61653147299458,&quot;width&quot;:659.200393700787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331.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762.381*350"/>
  <p:tag name="KSO_WM_SLIDE_POSITION" val="141.55*105.617"/>
  <p:tag name="KSO_WM_SLIDE_LAYOUT" val="a_l"/>
  <p:tag name="KSO_WM_SLIDE_LAYOUT_CNT" val="1_1"/>
  <p:tag name="KSO_WM_SPECIAL_SOURCE" val="bdnull"/>
  <p:tag name="KSO_WM_DIAGRAM_GROUP_CODE" val="l1-1"/>
  <p:tag name="KSO_WM_SLIDE_DIAGTYPE" val="l"/>
  <p:tag name="KSO_WM_TEMPLATE_INDEX" val="20235956"/>
  <p:tag name="KSO_WM_TEMPLATE_SUBCATEGORY" val="0"/>
  <p:tag name="KSO_WM_SLIDE_INDEX" val="1"/>
  <p:tag name="KSO_WM_TAG_VERSION" val="3.0"/>
  <p:tag name="KSO_WM_SLIDE_ID" val="custom20233591_1"/>
  <p:tag name="KSO_WM_SLIDE_ITEM_CNT" val="2"/>
</p:tagLst>
</file>

<file path=ppt/tags/tag3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3220_1*i*1"/>
  <p:tag name="KSO_WM_TEMPLATE_CATEGORY" val="custom"/>
  <p:tag name="KSO_WM_TEMPLATE_INDEX" val="20233220"/>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0"/>
</p:tagLst>
</file>

<file path=ppt/tags/tag3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3220_1*i*2"/>
  <p:tag name="KSO_WM_TEMPLATE_CATEGORY" val="custom"/>
  <p:tag name="KSO_WM_TEMPLATE_INDEX" val="20233220"/>
  <p:tag name="KSO_WM_UNIT_LAYERLEVEL" val="1"/>
  <p:tag name="KSO_WM_TAG_VERSION" val="3.0"/>
  <p:tag name="KSO_WM_BEAUTIFY_FLAG" val="#wm#"/>
  <p:tag name="KSO_WM_UNIT_USESOURCEFORMAT_APPLY" val="0"/>
</p:tagLst>
</file>

<file path=ppt/tags/tag334.xml><?xml version="1.0" encoding="utf-8"?>
<p:tagLst xmlns:p="http://schemas.openxmlformats.org/presentationml/2006/main">
  <p:tag name="KSO_WM_UNIT_VALUE" val="1345*621"/>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3220_1*d*1"/>
  <p:tag name="KSO_WM_TEMPLATE_CATEGORY" val="custom"/>
  <p:tag name="KSO_WM_TEMPLATE_INDEX" val="20233220"/>
  <p:tag name="KSO_WM_UNIT_LAYERLEVEL" val="1"/>
  <p:tag name="KSO_WM_TAG_VERSION" val="3.0"/>
  <p:tag name="KSO_WM_BEAUTIFY_FLAG" val="#wm#"/>
  <p:tag name="KSO_WM_UNIT_LINE_FORE_SCHEMECOLOR_INDEX" val="1"/>
  <p:tag name="KSO_WM_UNIT_LINE_FILL_TYPE" val="2"/>
  <p:tag name="KSO_WM_UNIT_USESOURCEFORMAT_APPLY" val="0"/>
  <p:tag name="MH_PIC_SOURCE_TYPE" val="generate_slide_ai*VCG41N817183782*ai_v1.4.2.240611_ONLINE*1727354008823_0.1_f7340cc93d9a-slide-33"/>
</p:tagLst>
</file>

<file path=ppt/tags/tag335.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3220_1*a*1"/>
  <p:tag name="KSO_WM_TEMPLATE_CATEGORY" val="custom"/>
  <p:tag name="KSO_WM_TEMPLATE_INDEX" val="20233220"/>
  <p:tag name="KSO_WM_UNIT_LAYERLEVEL" val="1"/>
  <p:tag name="KSO_WM_TAG_VERSION" val="3.0"/>
  <p:tag name="KSO_WM_BEAUTIFY_FLAG" val="#wm#"/>
  <p:tag name="KSO_WM_DIAGRAM_GROUP_CODE" val="l1-1"/>
  <p:tag name="KSO_WM_UNIT_PRESET_TEXT" val="单击此处添加标题"/>
  <p:tag name="KSO_WM_UNIT_TEXT_FILL_FORE_SCHEMECOLOR_INDEX" val="15"/>
  <p:tag name="KSO_WM_UNIT_TEXT_FILL_TYPE" val="1"/>
  <p:tag name="KSO_WM_UNIT_USESOURCEFORMAT_APPLY" val="0"/>
</p:tagLst>
</file>

<file path=ppt/tags/tag33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3219_2*l_h_f*1_1_1"/>
  <p:tag name="KSO_WM_TEMPLATE_CATEGORY" val="diagram"/>
  <p:tag name="KSO_WM_TEMPLATE_INDEX" val="20233219"/>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您的项正文，文字是思想的提炼"/>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33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3219_2*l_h_a*1_1_1"/>
  <p:tag name="KSO_WM_TEMPLATE_CATEGORY" val="diagram"/>
  <p:tag name="KSO_WM_TEMPLATE_INDEX" val="20233219"/>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添加项标题"/>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33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3219_2*l_h_f*1_2_1"/>
  <p:tag name="KSO_WM_TEMPLATE_CATEGORY" val="diagram"/>
  <p:tag name="KSO_WM_TEMPLATE_INDEX" val="20233219"/>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您的项正文，文字是思想的提炼"/>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33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3219_2*l_h_a*1_2_1"/>
  <p:tag name="KSO_WM_TEMPLATE_CATEGORY" val="diagram"/>
  <p:tag name="KSO_WM_TEMPLATE_INDEX" val="20233219"/>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添加项标题"/>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34.xml><?xml version="1.0" encoding="utf-8"?>
<p:tagLst xmlns:p="http://schemas.openxmlformats.org/presentationml/2006/main">
  <p:tag name="KSO_WM_UNIT_TYPE" val="a"/>
  <p:tag name="KSO_WM_UNIT_INDEX" val="1"/>
  <p:tag name="KSO_WM_BEAUTIFY_FLAG" val="#wm#"/>
  <p:tag name="KSO_WM_TAG_VERSION" val="3.0"/>
  <p:tag name="KSO_WM_UNIT_PRESET_TEXT" val="单击此处编辑母版标题样式"/>
  <p:tag name="KSO_WM_UNIT_ID" val="_4*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VALUE" val="16"/>
</p:tagLst>
</file>

<file path=ppt/tags/tag340.xml><?xml version="1.0" encoding="utf-8"?>
<p:tagLst xmlns:p="http://schemas.openxmlformats.org/presentationml/2006/main">
  <p:tag name="KSO_WM_DIAGRAM_VIRTUALLY_FRAME" val="{&quot;height&quot;:167.8000030517578,&quot;left&quot;:306.1750427246094,&quot;top&quot;:213.27495910404235,&quot;width&quot;:606.8499145507812}"/>
  <p:tag name="KSO_WM_UNIT_HIGHLIGHT" val="0"/>
  <p:tag name="KSO_WM_UNIT_COMPATIBLE" val="0"/>
  <p:tag name="KSO_WM_UNIT_DIAGRAM_ISNUMVISUAL" val="0"/>
  <p:tag name="KSO_WM_UNIT_DIAGRAM_ISREFERUNIT" val="0"/>
  <p:tag name="KSO_WM_DIAGRAM_GROUP_CODE" val="l1-1"/>
  <p:tag name="KSO_WM_UNIT_ID" val="diagram20233219_2*l_h_i*1_2_1"/>
  <p:tag name="KSO_WM_TEMPLATE_CATEGORY" val="diagram"/>
  <p:tag name="KSO_WM_TEMPLATE_INDEX" val="20233219"/>
  <p:tag name="KSO_WM_UNIT_LAYERLEVEL" val="1_1_1"/>
  <p:tag name="KSO_WM_TAG_VERSION" val="3.0"/>
  <p:tag name="KSO_WM_BEAUTIFY_FLAG" val="#wm#"/>
  <p:tag name="KSO_WM_UNIT_TYPE" val="l_h_i"/>
  <p:tag name="KSO_WM_UNIT_INDEX" val="1_2_1"/>
  <p:tag name="KSO_WM_DIAGRAM_VERSION" val="3"/>
  <p:tag name="KSO_WM_DIAGRAM_COLOR_TRICK" val="1"/>
  <p:tag name="KSO_WM_DIAGRAM_COLOR_TEXT_CAN_REMOVE" val="n"/>
  <p:tag name="KSO_WM_DIAGRAM_MAX_ITEMCNT" val="4"/>
  <p:tag name="KSO_WM_DIAGRAM_MIN_ITEMCNT" val="1"/>
  <p:tag name="KSO_WM_DIAGRAM_COLOR_MATCH_VALUE" val="{&quot;shape&quot;:{&quot;fill&quot;:{&quot;type&quot;:0},&quot;glow&quot;:{&quot;colorType&quot;:0},&quot;line&quot;:{&quot;solidLine&quot;:{&quot;brightness&quot;:0,&quot;colorType&quot;:2,&quot;rgb&quot;:&quot;#ffffff&quot;,&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41.xml><?xml version="1.0" encoding="utf-8"?>
<p:tagLst xmlns:p="http://schemas.openxmlformats.org/presentationml/2006/main">
  <p:tag name="KSO_WM_BEAUTIFY_FLAG" val="#wm#"/>
  <p:tag name="KSO_WM_UNIT_VALUE" val="120*120"/>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33219_2*l_h_x*1_2_1"/>
  <p:tag name="KSO_WM_TEMPLATE_CATEGORY" val="diagram"/>
  <p:tag name="KSO_WM_TEMPLATE_INDEX" val="20233219"/>
  <p:tag name="KSO_WM_UNIT_LAYERLEVEL" val="1_1_1"/>
  <p:tag name="KSO_WM_TAG_VERSION" val="3.0"/>
  <p:tag name="KSO_WM_DIAGRAM_VERSION" val="3"/>
  <p:tag name="KSO_WM_DIAGRAM_COLOR_TRICK" val="1"/>
  <p:tag name="KSO_WM_DIAGRAM_COLOR_TEXT_CAN_REMOVE" val="n"/>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USESOURCEFORMAT_APPLY" val="0"/>
</p:tagLst>
</file>

<file path=ppt/tags/tag342.xml><?xml version="1.0" encoding="utf-8"?>
<p:tagLst xmlns:p="http://schemas.openxmlformats.org/presentationml/2006/main">
  <p:tag name="KSO_WM_DIAGRAM_VIRTUALLY_FRAME" val="{&quot;height&quot;:167.8000030517578,&quot;left&quot;:306.1750427246094,&quot;top&quot;:213.27495910404235,&quot;width&quot;:606.8499145507812}"/>
  <p:tag name="KSO_WM_UNIT_HIGHLIGHT" val="0"/>
  <p:tag name="KSO_WM_UNIT_COMPATIBLE" val="0"/>
  <p:tag name="KSO_WM_UNIT_DIAGRAM_ISNUMVISUAL" val="0"/>
  <p:tag name="KSO_WM_UNIT_DIAGRAM_ISREFERUNIT" val="0"/>
  <p:tag name="KSO_WM_DIAGRAM_GROUP_CODE" val="l1-1"/>
  <p:tag name="KSO_WM_UNIT_ID" val="diagram20233219_2*l_h_i*1_1_1"/>
  <p:tag name="KSO_WM_TEMPLATE_CATEGORY" val="diagram"/>
  <p:tag name="KSO_WM_TEMPLATE_INDEX" val="20233219"/>
  <p:tag name="KSO_WM_UNIT_LAYERLEVEL" val="1_1_1"/>
  <p:tag name="KSO_WM_TAG_VERSION" val="3.0"/>
  <p:tag name="KSO_WM_BEAUTIFY_FLAG" val="#wm#"/>
  <p:tag name="KSO_WM_UNIT_TYPE" val="l_h_i"/>
  <p:tag name="KSO_WM_UNIT_INDEX" val="1_1_1"/>
  <p:tag name="KSO_WM_DIAGRAM_VERSION" val="3"/>
  <p:tag name="KSO_WM_DIAGRAM_COLOR_TRICK" val="1"/>
  <p:tag name="KSO_WM_DIAGRAM_COLOR_TEXT_CAN_REMOVE" val="n"/>
  <p:tag name="KSO_WM_DIAGRAM_MAX_ITEMCNT" val="4"/>
  <p:tag name="KSO_WM_DIAGRAM_MIN_ITEMCNT" val="1"/>
  <p:tag name="KSO_WM_DIAGRAM_COLOR_MATCH_VALUE" val="{&quot;shape&quot;:{&quot;fill&quot;:{&quot;type&quot;:0},&quot;glow&quot;:{&quot;colorType&quot;:0},&quot;line&quot;:{&quot;solidLine&quot;:{&quot;brightness&quot;:0,&quot;colorType&quot;:2,&quot;rgb&quot;:&quot;#ffffff&quot;,&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43.xml><?xml version="1.0" encoding="utf-8"?>
<p:tagLst xmlns:p="http://schemas.openxmlformats.org/presentationml/2006/main">
  <p:tag name="KSO_WM_BEAUTIFY_FLAG" val="#wm#"/>
  <p:tag name="KSO_WM_UNIT_VALUE" val="120*120"/>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33219_2*l_h_x*1_1_1"/>
  <p:tag name="KSO_WM_TEMPLATE_CATEGORY" val="diagram"/>
  <p:tag name="KSO_WM_TEMPLATE_INDEX" val="20233219"/>
  <p:tag name="KSO_WM_UNIT_LAYERLEVEL" val="1_1_1"/>
  <p:tag name="KSO_WM_TAG_VERSION" val="3.0"/>
  <p:tag name="KSO_WM_DIAGRAM_VERSION" val="3"/>
  <p:tag name="KSO_WM_DIAGRAM_COLOR_TRICK" val="1"/>
  <p:tag name="KSO_WM_DIAGRAM_COLOR_TEXT_CAN_REMOVE" val="n"/>
  <p:tag name="KSO_WM_DIAGRAM_MAX_ITEMCNT" val="4"/>
  <p:tag name="KSO_WM_DIAGRAM_MIN_ITEMCNT" val="1"/>
  <p:tag name="KSO_WM_DIAGRAM_VIRTUALLY_FRAME" val="{&quot;height&quot;:167.8000030517578,&quot;left&quot;:306.1750427246094,&quot;top&quot;:213.27495910404235,&quot;width&quot;:606.849914550781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USESOURCEFORMAT_APPLY" val="0"/>
</p:tagLst>
</file>

<file path=ppt/tags/tag344.xml><?xml version="1.0" encoding="utf-8"?>
<p:tagLst xmlns:p="http://schemas.openxmlformats.org/presentationml/2006/main">
  <p:tag name="KSO_WM_SLIDE_ID" val="custom20233220_1"/>
  <p:tag name="KSO_WM_TEMPLATE_SUBCATEGORY" val="0"/>
  <p:tag name="KSO_WM_TEMPLATE_MASTER_TYPE" val="0"/>
  <p:tag name="KSO_WM_TEMPLATE_COLOR_TYPE" val="0"/>
  <p:tag name="KSO_WM_SLIDE_ITEM_CNT" val="3"/>
  <p:tag name="KSO_WM_SLIDE_INDEX" val="1"/>
  <p:tag name="KSO_WM_TAG_VERSION" val="3.0"/>
  <p:tag name="KSO_WM_BEAUTIFY_FLAG" val="#wm#"/>
  <p:tag name="KSO_WM_TEMPLATE_CATEGORY" val="custom"/>
  <p:tag name="KSO_WM_TEMPLATE_INDEX" val="20235956"/>
  <p:tag name="KSO_WM_SLIDE_TYPE" val="text"/>
  <p:tag name="KSO_WM_SLIDE_SUBTYPE" val="picTxt"/>
  <p:tag name="KSO_WM_SLIDE_SIZE" val="541.7*156.75"/>
  <p:tag name="KSO_WM_SLIDE_POSITION" val="338.75*218.8"/>
  <p:tag name="KSO_WM_SLIDE_LAYOUT" val="a_d_l"/>
  <p:tag name="KSO_WM_SLIDE_LAYOUT_CNT" val="1_1_1"/>
  <p:tag name="KSO_WM_SPECIAL_SOURCE" val="bdnull"/>
  <p:tag name="KSO_WM_DIAGRAM_GROUP_CODE" val="l1-1"/>
  <p:tag name="KSO_WM_SLIDE_DIAGTYPE" val="l"/>
</p:tagLst>
</file>

<file path=ppt/tags/tag34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2481"/>
  <p:tag name="KSO_WM_UNIT_ID" val="custom20232481_1*a*1"/>
  <p:tag name="KSO_WM_UNIT_PRESET_TEXT" val="单击此处&#10;添加标题"/>
  <p:tag name="KSO_WM_UNIT_TEXT_FILL_FORE_SCHEMECOLOR_INDEX" val="15"/>
  <p:tag name="KSO_WM_UNIT_TEXT_FILL_TYPE" val="1"/>
  <p:tag name="KSO_WM_UNIT_USESOURCEFORMAT_APPLY" val="0"/>
</p:tagLst>
</file>

<file path=ppt/tags/tag346.xml><?xml version="1.0" encoding="utf-8"?>
<p:tagLst xmlns:p="http://schemas.openxmlformats.org/presentationml/2006/main">
  <p:tag name="KSO_WM_DIAGRAM_VERSION" val="3"/>
  <p:tag name="KSO_WM_DIAGRAM_COLOR_TRICK" val="1"/>
  <p:tag name="KSO_WM_DIAGRAM_COLOR_TEXT_CAN_REMOVE" val="n"/>
  <p:tag name="KSO_WM_UNIT_VALUE" val="760*1033"/>
  <p:tag name="KSO_WM_UNIT_HIGHLIGHT" val="0"/>
  <p:tag name="KSO_WM_UNIT_COMPATIBLE" val="0"/>
  <p:tag name="KSO_WM_UNIT_DIAGRAM_ISNUMVISUAL" val="0"/>
  <p:tag name="KSO_WM_UNIT_DIAGRAM_ISREFERUNIT" val="0"/>
  <p:tag name="KSO_WM_DIAGRAM_GROUP_CODE" val="l1-1"/>
  <p:tag name="KSO_WM_UNIT_TYPE" val="l_h_d"/>
  <p:tag name="KSO_WM_UNIT_INDEX" val="1_2_1"/>
  <p:tag name="KSO_WM_UNIT_ID" val="diagram20231965_1*l_h_d*1_2_1"/>
  <p:tag name="KSO_WM_TEMPLATE_CATEGORY" val="diagram"/>
  <p:tag name="KSO_WM_TEMPLATE_INDEX" val="20231965"/>
  <p:tag name="KSO_WM_UNIT_LAYERLEVEL" val="1_1_1"/>
  <p:tag name="KSO_WM_TAG_VERSION" val="3.0"/>
  <p:tag name="KSO_WM_BEAUTIFY_FLAG" val="#wm#"/>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solid&quot;:{&quot;brightness&quot;:0,&quot;colorType&quot;:2,&quot;rgb&quot;:&quot;#ededed&quot;,&quot;transparency&quot;:0},&quot;type&quot;:1},&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MH_PIC_SOURCE_TYPE" val="generate_slide_ai*VCG41N980768938*ai_v1.4.2.240611_ONLINE*1727354008823_0.1_f7340cc93d9a-slide-34"/>
  <p:tag name="KSO_WM_UNIT_LINE_FILL_TYPE" val="2"/>
  <p:tag name="KSO_WM_UNIT_USESOURCEFORMAT_APPLY" val="0"/>
</p:tagLst>
</file>

<file path=ppt/tags/tag347.xml><?xml version="1.0" encoding="utf-8"?>
<p:tagLst xmlns:p="http://schemas.openxmlformats.org/presentationml/2006/main">
  <p:tag name="KSO_WM_DIAGRAM_VERSION" val="3"/>
  <p:tag name="KSO_WM_DIAGRAM_COLOR_TRICK" val="1"/>
  <p:tag name="KSO_WM_DIAGRAM_COLOR_TEXT_CAN_REMOVE" val="n"/>
  <p:tag name="KSO_WM_UNIT_VALUE" val="760*1036"/>
  <p:tag name="KSO_WM_UNIT_HIGHLIGHT" val="0"/>
  <p:tag name="KSO_WM_UNIT_COMPATIBLE" val="0"/>
  <p:tag name="KSO_WM_UNIT_DIAGRAM_ISNUMVISUAL" val="0"/>
  <p:tag name="KSO_WM_UNIT_DIAGRAM_ISREFERUNIT" val="0"/>
  <p:tag name="KSO_WM_DIAGRAM_GROUP_CODE" val="l1-1"/>
  <p:tag name="KSO_WM_UNIT_TYPE" val="l_h_d"/>
  <p:tag name="KSO_WM_UNIT_INDEX" val="1_1_1"/>
  <p:tag name="KSO_WM_UNIT_ID" val="diagram20231965_1*l_h_d*1_1_1"/>
  <p:tag name="KSO_WM_TEMPLATE_CATEGORY" val="diagram"/>
  <p:tag name="KSO_WM_TEMPLATE_INDEX" val="20231965"/>
  <p:tag name="KSO_WM_UNIT_LAYERLEVEL" val="1_1_1"/>
  <p:tag name="KSO_WM_TAG_VERSION" val="3.0"/>
  <p:tag name="KSO_WM_BEAUTIFY_FLAG" val="#wm#"/>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solid&quot;:{&quot;brightness&quot;:0,&quot;colorType&quot;:2,&quot;rgb&quot;:&quot;#ededed&quot;,&quot;transparency&quot;:0},&quot;type&quot;:1},&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MH_PIC_SOURCE_TYPE" val="generate_slide_ai*VCG41N913676388*ai_v1.4.2.240611_ONLINE*1727354008823_0.1_f7340cc93d9a-slide-34"/>
  <p:tag name="KSO_WM_UNIT_LINE_FILL_TYPE" val="2"/>
  <p:tag name="KSO_WM_UNIT_USESOURCEFORMAT_APPLY" val="0"/>
</p:tagLst>
</file>

<file path=ppt/tags/tag348.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965_1*l_h_i*1_1_2"/>
  <p:tag name="KSO_WM_TEMPLATE_CATEGORY" val="diagram"/>
  <p:tag name="KSO_WM_TEMPLATE_INDEX" val="20231965"/>
  <p:tag name="KSO_WM_UNIT_LAYERLEVEL" val="1_1_1"/>
  <p:tag name="KSO_WM_TAG_VERSION" val="3.0"/>
  <p:tag name="KSO_WM_BEAUTIFY_FLAG" val="#wm#"/>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solid&quot;:{&quot;brightness&quot;:0,&quot;colorType&quot;:1,&quot;foreColorIndex&quot;:2,&quot;transparency&quot;:0},&quot;type&quot;:1},&quot;glow&quot;:{&quot;colorType&quot;:0},&quot;line&quot;:{&quot;solidLine&quot;:{&quot;brightness&quot;:0,&quot;colorType&quot;:1,&quot;foreColorIndex&quot;:5,&quot;transparency&quot;:0.800000011920929},&quot;type&quot;:1},&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LINE_FORE_SCHEMECOLOR_INDEX" val="5"/>
  <p:tag name="KSO_WM_UNIT_LINE_FILL_TYPE" val="2"/>
  <p:tag name="KSO_WM_UNIT_SHADOW_SCHEMECOLOR_INDEX" val="5"/>
  <p:tag name="KSO_WM_UNIT_TEXT_FILL_FORE_SCHEMECOLOR_INDEX" val="13"/>
  <p:tag name="KSO_WM_UNIT_TEXT_FILL_TYPE" val="1"/>
  <p:tag name="KSO_WM_UNIT_USESOURCEFORMAT_APPLY" val="0"/>
</p:tagLst>
</file>

<file path=ppt/tags/tag34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965_1*l_h_i*1_2_2"/>
  <p:tag name="KSO_WM_TEMPLATE_CATEGORY" val="diagram"/>
  <p:tag name="KSO_WM_TEMPLATE_INDEX" val="20231965"/>
  <p:tag name="KSO_WM_UNIT_LAYERLEVEL" val="1_1_1"/>
  <p:tag name="KSO_WM_TAG_VERSION" val="3.0"/>
  <p:tag name="KSO_WM_BEAUTIFY_FLAG" val="#wm#"/>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solid&quot;:{&quot;brightness&quot;:0,&quot;colorType&quot;:1,&quot;foreColorIndex&quot;:2,&quot;transparency&quot;:0},&quot;type&quot;:1},&quot;glow&quot;:{&quot;colorType&quot;:0},&quot;line&quot;:{&quot;solidLine&quot;:{&quot;brightness&quot;:0,&quot;colorType&quot;:1,&quot;foreColorIndex&quot;:5,&quot;transparency&quot;:0.800000011920929},&quot;type&quot;:1},&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LINE_FORE_SCHEMECOLOR_INDEX" val="5"/>
  <p:tag name="KSO_WM_UNIT_LINE_FILL_TYPE" val="2"/>
  <p:tag name="KSO_WM_UNIT_SHADOW_SCHEMECOLOR_INDEX" val="5"/>
  <p:tag name="KSO_WM_UNIT_TEXT_FILL_FORE_SCHEMECOLOR_INDEX" val="13"/>
  <p:tag name="KSO_WM_UNIT_TEXT_FILL_TYPE" val="1"/>
  <p:tag name="KSO_WM_UNIT_USESOURCEFORMAT_APPLY" val="0"/>
</p:tagLst>
</file>

<file path=ppt/tags/tag35.xml><?xml version="1.0" encoding="utf-8"?>
<p:tagLst xmlns:p="http://schemas.openxmlformats.org/presentationml/2006/main">
  <p:tag name="KSO_WM_UNIT_TYPE" val="e"/>
  <p:tag name="KSO_WM_UNIT_INDEX" val="1"/>
  <p:tag name="KSO_WM_BEAUTIFY_FLAG" val="#wm#"/>
  <p:tag name="KSO_WM_TAG_VERSION" val="3.0"/>
  <p:tag name="KSO_WM_UNIT_PRESET_TEXT" val="节编号"/>
  <p:tag name="KSO_WM_UNIT_ID" val="_4*e*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VALUE" val="5"/>
</p:tagLst>
</file>

<file path=ppt/tags/tag3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diagram20231965_1*l_h_i*1_1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1"/>
  <p:tag name="KSO_WM_UNIT_TEXT_FILL_FORE_SCHEMECOLOR_INDEX" val="1"/>
  <p:tag name="KSO_WM_UNIT_TEXT_FILL_TYPE" val="1"/>
  <p:tag name="KSO_WM_UNIT_USESOURCEFORMAT_APPLY" val="0"/>
</p:tagLst>
</file>

<file path=ppt/tags/tag35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965_1*l_h_f*1_1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PRESET_TEXT" val="单击此处输入您的项正文，文字是您思想的提炼，请尽量言简意赅的阐述您的观点"/>
  <p:tag name="KSO_WM_UNIT_TEXT_FILL_FORE_SCHEMECOLOR_INDEX" val="1"/>
  <p:tag name="KSO_WM_UNIT_TEXT_FILL_TYPE" val="1"/>
  <p:tag name="KSO_WM_UNIT_USESOURCEFORMAT_APPLY" val="0"/>
</p:tagLst>
</file>

<file path=ppt/tags/tag35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965_1*l_h_a*1_1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PRESET_TEXT" val="单击此处添加项标题"/>
  <p:tag name="KSO_WM_UNIT_TEXT_FILL_FORE_SCHEMECOLOR_INDEX" val="1"/>
  <p:tag name="KSO_WM_UNIT_TEXT_FILL_TYPE" val="1"/>
  <p:tag name="KSO_WM_UNIT_USESOURCEFORMAT_APPLY" val="0"/>
</p:tagLst>
</file>

<file path=ppt/tags/tag3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diagram20231965_1*l_h_i*1_2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2"/>
  <p:tag name="KSO_WM_UNIT_TEXT_FILL_FORE_SCHEMECOLOR_INDEX" val="1"/>
  <p:tag name="KSO_WM_UNIT_TEXT_FILL_TYPE" val="1"/>
  <p:tag name="KSO_WM_UNIT_USESOURCEFORMAT_APPLY" val="0"/>
</p:tagLst>
</file>

<file path=ppt/tags/tag35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965_1*l_h_f*1_2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PRESET_TEXT" val="单击此处输入您的项正文，文字是您思想的提炼，请尽量言简意赅的阐述您的观点"/>
  <p:tag name="KSO_WM_UNIT_TEXT_FILL_FORE_SCHEMECOLOR_INDEX" val="1"/>
  <p:tag name="KSO_WM_UNIT_TEXT_FILL_TYPE" val="1"/>
  <p:tag name="KSO_WM_UNIT_USESOURCEFORMAT_APPLY" val="0"/>
</p:tagLst>
</file>

<file path=ppt/tags/tag35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1965_1*l_h_a*1_2_1"/>
  <p:tag name="KSO_WM_TEMPLATE_CATEGORY" val="diagram"/>
  <p:tag name="KSO_WM_TEMPLATE_INDEX" val="20231965"/>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87.44960629921263,&quot;left&quot;:254.8122976708599,&quot;top&quot;:85.0084251968504,&quot;width&quot;:677.24548339843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PRESET_TEXT" val="单击此处添加项标题"/>
  <p:tag name="KSO_WM_UNIT_TEXT_FILL_FORE_SCHEMECOLOR_INDEX" val="1"/>
  <p:tag name="KSO_WM_UNIT_TEXT_FILL_TYPE" val="1"/>
  <p:tag name="KSO_WM_UNIT_USESOURCEFORMAT_APPLY" val="0"/>
</p:tagLst>
</file>

<file path=ppt/tags/tag356.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diag"/>
  <p:tag name="KSO_WM_SLIDE_SIZE" val="674.81*387.403"/>
  <p:tag name="KSO_WM_SLIDE_POSITION" val="256*85.0084"/>
  <p:tag name="KSO_WM_SLIDE_LAYOUT" val="a_l"/>
  <p:tag name="KSO_WM_SLIDE_LAYOUT_CNT" val="1_1"/>
  <p:tag name="KSO_WM_SPECIAL_SOURCE" val="bdnull"/>
  <p:tag name="KSO_WM_DIAGRAM_GROUP_CODE" val="l1-1"/>
  <p:tag name="KSO_WM_SLIDE_DIAGTYPE" val="l"/>
  <p:tag name="KSO_WM_TEMPLATE_INDEX" val="20235956"/>
  <p:tag name="KSO_WM_TEMPLATE_SUBCATEGORY" val="0"/>
  <p:tag name="KSO_WM_SLIDE_INDEX" val="1"/>
  <p:tag name="KSO_WM_TAG_VERSION" val="3.0"/>
  <p:tag name="KSO_WM_SLIDE_ID" val="custom20232481_1"/>
  <p:tag name="KSO_WM_SLIDE_ITEM_CNT" val="2"/>
</p:tagLst>
</file>

<file path=ppt/tags/tag357.xml><?xml version="1.0" encoding="utf-8"?>
<p:tagLst xmlns:p="http://schemas.openxmlformats.org/presentationml/2006/main">
  <p:tag name="KSO_WM_UNIT_TYPE" val="a"/>
  <p:tag name="KSO_WM_UNIT_INDEX" val="1"/>
  <p:tag name="KSO_WM_BEAUTIFY_FLAG" val="#wm#"/>
  <p:tag name="KSO_WM_TAG_VERSION" val="3.0"/>
  <p:tag name="KSO_WM_UNIT_ID" val="custom20235956_7*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ISCONTENTSTITLE" val="0"/>
  <p:tag name="KSO_WM_UNIT_VALUE" val="16"/>
  <p:tag name="KSO_WM_UNIT_PRESET_TEXT" val="添加章节标题"/>
  <p:tag name="KSO_WM_UNIT_TEXT_TYPE" val="1"/>
</p:tagLst>
</file>

<file path=ppt/tags/tag358.xml><?xml version="1.0" encoding="utf-8"?>
<p:tagLst xmlns:p="http://schemas.openxmlformats.org/presentationml/2006/main">
  <p:tag name="KSO_WM_UNIT_TYPE" val="e"/>
  <p:tag name="KSO_WM_UNIT_INDEX" val="1"/>
  <p:tag name="KSO_WM_BEAUTIFY_FLAG" val="#wm#"/>
  <p:tag name="KSO_WM_TAG_VERSION" val="3.0"/>
  <p:tag name="KSO_WM_UNIT_ID" val="custom20235956_7*e*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4"/>
</p:tagLst>
</file>

<file path=ppt/tags/tag359.xml><?xml version="1.0" encoding="utf-8"?>
<p:tagLst xmlns:p="http://schemas.openxmlformats.org/presentationml/2006/main">
  <p:tag name="KSO_WM_SLIDE_TYPE" val="sectionTitle"/>
  <p:tag name="KSO_WM_TEMPLATE_SUBCATEGORY" val="29"/>
  <p:tag name="KSO_WM_TEMPLATE_COLOR_TYPE" val="0"/>
  <p:tag name="KSO_WM_TAG_VERSION" val="3.0"/>
  <p:tag name="KSO_WM_SLIDE_SUBTYPE" val="pureTxt"/>
  <p:tag name="KSO_WM_SLIDE_ITEM_CNT" val="0"/>
  <p:tag name="KSO_WM_BEAUTIFY_FLAG" val="#wm#"/>
  <p:tag name="KSO_WM_TEMPLATE_INDEX" val="20235956"/>
  <p:tag name="KSO_WM_TEMPLATE_CATEGORY" val="custom"/>
  <p:tag name="KSO_WM_SLIDE_INDEX" val="7"/>
  <p:tag name="KSO_WM_SLIDE_ID" val="custom20235956_7"/>
  <p:tag name="KSO_WM_TEMPLATE_MASTER_TYPE" val="0"/>
  <p:tag name="KSO_WM_SLIDE_LAYOUT" val="a_e"/>
  <p:tag name="KSO_WM_SLIDE_LAYOUT_CNT" val="1_1"/>
</p:tagLst>
</file>

<file path=ppt/tags/tag36.xml><?xml version="1.0" encoding="utf-8"?>
<p:tagLst xmlns:p="http://schemas.openxmlformats.org/presentationml/2006/main">
  <p:tag name="KSO_WM_UNIT_ID" val="_4**"/>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360.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31457_2*a*1"/>
  <p:tag name="KSO_WM_TEMPLATE_CATEGORY" val="diagram"/>
  <p:tag name="KSO_WM_TEMPLATE_INDEX" val="20231457"/>
  <p:tag name="KSO_WM_UNIT_LAYERLEVEL" val="1"/>
  <p:tag name="KSO_WM_TAG_VERSION" val="3.0"/>
  <p:tag name="KSO_WM_BEAUTIFY_FLAG" val="#wm#"/>
  <p:tag name="KSO_WM_DIAGRAM_GROUP_CODE" val="m1-1"/>
  <p:tag name="KSO_WM_UNIT_PRESET_TEXT" val="单击此处添加标题"/>
  <p:tag name="KSO_WM_UNIT_TEXT_FILL_FORE_SCHEMECOLOR_INDEX" val="15"/>
  <p:tag name="KSO_WM_UNIT_TEXT_FILL_TYPE" val="1"/>
  <p:tag name="KSO_WM_UNIT_USESOURCEFORMAT_APPLY" val="0"/>
</p:tagLst>
</file>

<file path=ppt/tags/tag361.xml><?xml version="1.0" encoding="utf-8"?>
<p:tagLst xmlns:p="http://schemas.openxmlformats.org/presentationml/2006/main">
  <p:tag name="KSO_WM_SLIDE_ID" val="diagram20231457_2"/>
  <p:tag name="KSO_WM_TEMPLATE_SUBCATEGORY" val="0"/>
  <p:tag name="KSO_WM_TEMPLATE_MASTER_TYPE" val="0"/>
  <p:tag name="KSO_WM_TEMPLATE_COLOR_TYPE" val="0"/>
  <p:tag name="KSO_WM_SLIDE_ITEM_CNT" val="4"/>
  <p:tag name="KSO_WM_SLIDE_INDEX" val="2"/>
  <p:tag name="KSO_WM_TAG_VERSION" val="3.0"/>
  <p:tag name="KSO_WM_BEAUTIFY_FLAG" val="#wm#"/>
  <p:tag name="KSO_WM_TEMPLATE_CATEGORY" val="custom"/>
  <p:tag name="KSO_WM_TEMPLATE_INDEX" val="20235956"/>
  <p:tag name="KSO_WM_SLIDE_TYPE" val="text"/>
  <p:tag name="KSO_WM_SLIDE_SUBTYPE" val="diag"/>
  <p:tag name="KSO_WM_SLIDE_SIZE" val="849.25*388.375"/>
  <p:tag name="KSO_WM_SLIDE_POSITION" val="55.3751*122.625"/>
  <p:tag name="KSO_WM_SLIDE_LAYOUT" val="a_m"/>
  <p:tag name="KSO_WM_SLIDE_LAYOUT_CNT" val="1_1"/>
  <p:tag name="KSO_WM_SPECIAL_SOURCE" val="bdnull"/>
  <p:tag name="KSO_WM_DIAGRAM_GROUP_CODE" val="m1-1"/>
  <p:tag name="KSO_WM_SLIDE_DIAGTYPE" val="m"/>
</p:tagLst>
</file>

<file path=ppt/tags/tag362.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31457_2*a*1"/>
  <p:tag name="KSO_WM_TEMPLATE_CATEGORY" val="diagram"/>
  <p:tag name="KSO_WM_TEMPLATE_INDEX" val="20231457"/>
  <p:tag name="KSO_WM_UNIT_LAYERLEVEL" val="1"/>
  <p:tag name="KSO_WM_TAG_VERSION" val="3.0"/>
  <p:tag name="KSO_WM_BEAUTIFY_FLAG" val="#wm#"/>
  <p:tag name="KSO_WM_DIAGRAM_GROUP_CODE" val="m1-1"/>
  <p:tag name="KSO_WM_UNIT_PRESET_TEXT" val="单击此处添加标题"/>
  <p:tag name="KSO_WM_UNIT_TEXT_FILL_FORE_SCHEMECOLOR_INDEX" val="15"/>
  <p:tag name="KSO_WM_UNIT_TEXT_FILL_TYPE" val="1"/>
  <p:tag name="KSO_WM_UNIT_USESOURCEFORMAT_APPLY" val="0"/>
</p:tagLst>
</file>

<file path=ppt/tags/tag363.xml><?xml version="1.0" encoding="utf-8"?>
<p:tagLst xmlns:p="http://schemas.openxmlformats.org/presentationml/2006/main">
  <p:tag name="KSO_WM_SLIDE_ID" val="diagram20231457_2"/>
  <p:tag name="KSO_WM_TEMPLATE_SUBCATEGORY" val="0"/>
  <p:tag name="KSO_WM_TEMPLATE_MASTER_TYPE" val="0"/>
  <p:tag name="KSO_WM_TEMPLATE_COLOR_TYPE" val="0"/>
  <p:tag name="KSO_WM_SLIDE_ITEM_CNT" val="4"/>
  <p:tag name="KSO_WM_SLIDE_INDEX" val="2"/>
  <p:tag name="KSO_WM_TAG_VERSION" val="3.0"/>
  <p:tag name="KSO_WM_BEAUTIFY_FLAG" val="#wm#"/>
  <p:tag name="KSO_WM_TEMPLATE_CATEGORY" val="custom"/>
  <p:tag name="KSO_WM_TEMPLATE_INDEX" val="20235956"/>
  <p:tag name="KSO_WM_SLIDE_TYPE" val="text"/>
  <p:tag name="KSO_WM_SLIDE_SUBTYPE" val="diag"/>
  <p:tag name="KSO_WM_SLIDE_SIZE" val="849.25*388.375"/>
  <p:tag name="KSO_WM_SLIDE_POSITION" val="55.3751*122.625"/>
  <p:tag name="KSO_WM_SLIDE_LAYOUT" val="a_m"/>
  <p:tag name="KSO_WM_SLIDE_LAYOUT_CNT" val="1_1"/>
  <p:tag name="KSO_WM_SPECIAL_SOURCE" val="bdnull"/>
  <p:tag name="KSO_WM_DIAGRAM_GROUP_CODE" val="m1-1"/>
  <p:tag name="KSO_WM_SLIDE_DIAGTYPE" val="m"/>
</p:tagLst>
</file>

<file path=ppt/tags/tag364.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31457_2*a*1"/>
  <p:tag name="KSO_WM_TEMPLATE_CATEGORY" val="diagram"/>
  <p:tag name="KSO_WM_TEMPLATE_INDEX" val="20231457"/>
  <p:tag name="KSO_WM_UNIT_LAYERLEVEL" val="1"/>
  <p:tag name="KSO_WM_TAG_VERSION" val="3.0"/>
  <p:tag name="KSO_WM_BEAUTIFY_FLAG" val="#wm#"/>
  <p:tag name="KSO_WM_DIAGRAM_GROUP_CODE" val="m1-1"/>
  <p:tag name="KSO_WM_UNIT_PRESET_TEXT" val="单击此处添加标题"/>
  <p:tag name="KSO_WM_UNIT_TEXT_FILL_FORE_SCHEMECOLOR_INDEX" val="15"/>
  <p:tag name="KSO_WM_UNIT_TEXT_FILL_TYPE" val="1"/>
  <p:tag name="KSO_WM_UNIT_USESOURCEFORMAT_APPLY" val="0"/>
</p:tagLst>
</file>

<file path=ppt/tags/tag365.xml><?xml version="1.0" encoding="utf-8"?>
<p:tagLst xmlns:p="http://schemas.openxmlformats.org/presentationml/2006/main">
  <p:tag name="KSO_WM_SLIDE_ID" val="diagram20231457_2"/>
  <p:tag name="KSO_WM_TEMPLATE_SUBCATEGORY" val="0"/>
  <p:tag name="KSO_WM_TEMPLATE_MASTER_TYPE" val="0"/>
  <p:tag name="KSO_WM_TEMPLATE_COLOR_TYPE" val="0"/>
  <p:tag name="KSO_WM_SLIDE_ITEM_CNT" val="4"/>
  <p:tag name="KSO_WM_SLIDE_INDEX" val="2"/>
  <p:tag name="KSO_WM_TAG_VERSION" val="3.0"/>
  <p:tag name="KSO_WM_BEAUTIFY_FLAG" val="#wm#"/>
  <p:tag name="KSO_WM_TEMPLATE_CATEGORY" val="custom"/>
  <p:tag name="KSO_WM_TEMPLATE_INDEX" val="20235956"/>
  <p:tag name="KSO_WM_SLIDE_TYPE" val="text"/>
  <p:tag name="KSO_WM_SLIDE_SUBTYPE" val="diag"/>
  <p:tag name="KSO_WM_SLIDE_SIZE" val="849.25*388.375"/>
  <p:tag name="KSO_WM_SLIDE_POSITION" val="55.3751*122.625"/>
  <p:tag name="KSO_WM_SLIDE_LAYOUT" val="a_m"/>
  <p:tag name="KSO_WM_SLIDE_LAYOUT_CNT" val="1_1"/>
  <p:tag name="KSO_WM_SPECIAL_SOURCE" val="bdnull"/>
  <p:tag name="KSO_WM_DIAGRAM_GROUP_CODE" val="m1-1"/>
  <p:tag name="KSO_WM_SLIDE_DIAGTYPE" val="m"/>
</p:tagLst>
</file>

<file path=ppt/tags/tag366.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31457_2*a*1"/>
  <p:tag name="KSO_WM_TEMPLATE_CATEGORY" val="diagram"/>
  <p:tag name="KSO_WM_TEMPLATE_INDEX" val="20231457"/>
  <p:tag name="KSO_WM_UNIT_LAYERLEVEL" val="1"/>
  <p:tag name="KSO_WM_TAG_VERSION" val="3.0"/>
  <p:tag name="KSO_WM_BEAUTIFY_FLAG" val="#wm#"/>
  <p:tag name="KSO_WM_DIAGRAM_GROUP_CODE" val="m1-1"/>
  <p:tag name="KSO_WM_UNIT_PRESET_TEXT" val="单击此处添加标题"/>
  <p:tag name="KSO_WM_UNIT_TEXT_FILL_FORE_SCHEMECOLOR_INDEX" val="15"/>
  <p:tag name="KSO_WM_UNIT_TEXT_FILL_TYPE" val="1"/>
  <p:tag name="KSO_WM_UNIT_USESOURCEFORMAT_APPLY" val="0"/>
</p:tagLst>
</file>

<file path=ppt/tags/tag367.xml><?xml version="1.0" encoding="utf-8"?>
<p:tagLst xmlns:p="http://schemas.openxmlformats.org/presentationml/2006/main">
  <p:tag name="KSO_WM_SLIDE_ID" val="diagram20231457_2"/>
  <p:tag name="KSO_WM_TEMPLATE_SUBCATEGORY" val="0"/>
  <p:tag name="KSO_WM_TEMPLATE_MASTER_TYPE" val="0"/>
  <p:tag name="KSO_WM_TEMPLATE_COLOR_TYPE" val="0"/>
  <p:tag name="KSO_WM_SLIDE_ITEM_CNT" val="4"/>
  <p:tag name="KSO_WM_SLIDE_INDEX" val="2"/>
  <p:tag name="KSO_WM_TAG_VERSION" val="3.0"/>
  <p:tag name="KSO_WM_BEAUTIFY_FLAG" val="#wm#"/>
  <p:tag name="KSO_WM_TEMPLATE_CATEGORY" val="custom"/>
  <p:tag name="KSO_WM_TEMPLATE_INDEX" val="20235956"/>
  <p:tag name="KSO_WM_SLIDE_TYPE" val="text"/>
  <p:tag name="KSO_WM_SLIDE_SUBTYPE" val="diag"/>
  <p:tag name="KSO_WM_SLIDE_SIZE" val="849.25*388.375"/>
  <p:tag name="KSO_WM_SLIDE_POSITION" val="55.3751*122.625"/>
  <p:tag name="KSO_WM_SLIDE_LAYOUT" val="a_m"/>
  <p:tag name="KSO_WM_SLIDE_LAYOUT_CNT" val="1_1"/>
  <p:tag name="KSO_WM_SPECIAL_SOURCE" val="bdnull"/>
  <p:tag name="KSO_WM_DIAGRAM_GROUP_CODE" val="m1-1"/>
  <p:tag name="KSO_WM_SLIDE_DIAGTYPE" val="m"/>
</p:tagLst>
</file>

<file path=ppt/tags/tag368.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31457_2*a*1"/>
  <p:tag name="KSO_WM_TEMPLATE_CATEGORY" val="diagram"/>
  <p:tag name="KSO_WM_TEMPLATE_INDEX" val="20231457"/>
  <p:tag name="KSO_WM_UNIT_LAYERLEVEL" val="1"/>
  <p:tag name="KSO_WM_TAG_VERSION" val="3.0"/>
  <p:tag name="KSO_WM_BEAUTIFY_FLAG" val="#wm#"/>
  <p:tag name="KSO_WM_DIAGRAM_GROUP_CODE" val="m1-1"/>
  <p:tag name="KSO_WM_UNIT_PRESET_TEXT" val="单击此处添加标题"/>
  <p:tag name="KSO_WM_UNIT_TEXT_FILL_FORE_SCHEMECOLOR_INDEX" val="15"/>
  <p:tag name="KSO_WM_UNIT_TEXT_FILL_TYPE" val="1"/>
  <p:tag name="KSO_WM_UNIT_USESOURCEFORMAT_APPLY" val="0"/>
</p:tagLst>
</file>

<file path=ppt/tags/tag369.xml><?xml version="1.0" encoding="utf-8"?>
<p:tagLst xmlns:p="http://schemas.openxmlformats.org/presentationml/2006/main">
  <p:tag name="KSO_WM_SLIDE_ID" val="diagram20231457_2"/>
  <p:tag name="KSO_WM_TEMPLATE_SUBCATEGORY" val="0"/>
  <p:tag name="KSO_WM_TEMPLATE_MASTER_TYPE" val="0"/>
  <p:tag name="KSO_WM_TEMPLATE_COLOR_TYPE" val="0"/>
  <p:tag name="KSO_WM_SLIDE_ITEM_CNT" val="4"/>
  <p:tag name="KSO_WM_SLIDE_INDEX" val="2"/>
  <p:tag name="KSO_WM_TAG_VERSION" val="3.0"/>
  <p:tag name="KSO_WM_BEAUTIFY_FLAG" val="#wm#"/>
  <p:tag name="KSO_WM_TEMPLATE_CATEGORY" val="custom"/>
  <p:tag name="KSO_WM_TEMPLATE_INDEX" val="20235956"/>
  <p:tag name="KSO_WM_SLIDE_TYPE" val="text"/>
  <p:tag name="KSO_WM_SLIDE_SUBTYPE" val="diag"/>
  <p:tag name="KSO_WM_SLIDE_SIZE" val="849.25*388.375"/>
  <p:tag name="KSO_WM_SLIDE_POSITION" val="55.3751*122.625"/>
  <p:tag name="KSO_WM_SLIDE_LAYOUT" val="a_m"/>
  <p:tag name="KSO_WM_SLIDE_LAYOUT_CNT" val="1_1"/>
  <p:tag name="KSO_WM_SPECIAL_SOURCE" val="bdnull"/>
  <p:tag name="KSO_WM_DIAGRAM_GROUP_CODE" val="m1-1"/>
  <p:tag name="KSO_WM_SLIDE_DIAGTYPE" val="m"/>
</p:tagLst>
</file>

<file path=ppt/tags/tag37.xml><?xml version="1.0" encoding="utf-8"?>
<p:tagLst xmlns:p="http://schemas.openxmlformats.org/presentationml/2006/main">
  <p:tag name="KSO_WM_UNIT_ID" val="_4**"/>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370.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31457_2*a*1"/>
  <p:tag name="KSO_WM_TEMPLATE_CATEGORY" val="diagram"/>
  <p:tag name="KSO_WM_TEMPLATE_INDEX" val="20231457"/>
  <p:tag name="KSO_WM_UNIT_LAYERLEVEL" val="1"/>
  <p:tag name="KSO_WM_TAG_VERSION" val="3.0"/>
  <p:tag name="KSO_WM_BEAUTIFY_FLAG" val="#wm#"/>
  <p:tag name="KSO_WM_DIAGRAM_GROUP_CODE" val="m1-1"/>
  <p:tag name="KSO_WM_UNIT_PRESET_TEXT" val="单击此处添加标题"/>
  <p:tag name="KSO_WM_UNIT_TEXT_FILL_FORE_SCHEMECOLOR_INDEX" val="15"/>
  <p:tag name="KSO_WM_UNIT_TEXT_FILL_TYPE" val="1"/>
  <p:tag name="KSO_WM_UNIT_USESOURCEFORMAT_APPLY" val="0"/>
</p:tagLst>
</file>

<file path=ppt/tags/tag371.xml><?xml version="1.0" encoding="utf-8"?>
<p:tagLst xmlns:p="http://schemas.openxmlformats.org/presentationml/2006/main">
  <p:tag name="KSO_WM_SLIDE_ID" val="diagram20231457_2"/>
  <p:tag name="KSO_WM_TEMPLATE_SUBCATEGORY" val="0"/>
  <p:tag name="KSO_WM_TEMPLATE_MASTER_TYPE" val="0"/>
  <p:tag name="KSO_WM_TEMPLATE_COLOR_TYPE" val="0"/>
  <p:tag name="KSO_WM_SLIDE_ITEM_CNT" val="4"/>
  <p:tag name="KSO_WM_SLIDE_INDEX" val="2"/>
  <p:tag name="KSO_WM_TAG_VERSION" val="3.0"/>
  <p:tag name="KSO_WM_BEAUTIFY_FLAG" val="#wm#"/>
  <p:tag name="KSO_WM_TEMPLATE_CATEGORY" val="custom"/>
  <p:tag name="KSO_WM_TEMPLATE_INDEX" val="20235956"/>
  <p:tag name="KSO_WM_SLIDE_TYPE" val="text"/>
  <p:tag name="KSO_WM_SLIDE_SUBTYPE" val="diag"/>
  <p:tag name="KSO_WM_SLIDE_SIZE" val="849.25*388.375"/>
  <p:tag name="KSO_WM_SLIDE_POSITION" val="55.3751*122.625"/>
  <p:tag name="KSO_WM_SLIDE_LAYOUT" val="a_m"/>
  <p:tag name="KSO_WM_SLIDE_LAYOUT_CNT" val="1_1"/>
  <p:tag name="KSO_WM_SPECIAL_SOURCE" val="bdnull"/>
  <p:tag name="KSO_WM_DIAGRAM_GROUP_CODE" val="m1-1"/>
  <p:tag name="KSO_WM_SLIDE_DIAGTYPE" val="m"/>
</p:tagLst>
</file>

<file path=ppt/tags/tag372.xml><?xml version="1.0" encoding="utf-8"?>
<p:tagLst xmlns:p="http://schemas.openxmlformats.org/presentationml/2006/main">
  <p:tag name="KSO_WM_UNIT_TYPE" val="a"/>
  <p:tag name="KSO_WM_UNIT_INDEX" val="1"/>
  <p:tag name="KSO_WM_BEAUTIFY_FLAG" val="#wm#"/>
  <p:tag name="KSO_WM_TAG_VERSION" val="3.0"/>
  <p:tag name="KSO_WM_UNIT_ID" val="custom20235956_7*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ISCONTENTSTITLE" val="0"/>
  <p:tag name="KSO_WM_UNIT_VALUE" val="16"/>
  <p:tag name="KSO_WM_UNIT_PRESET_TEXT" val="添加章节标题"/>
  <p:tag name="KSO_WM_UNIT_TEXT_TYPE" val="1"/>
</p:tagLst>
</file>

<file path=ppt/tags/tag373.xml><?xml version="1.0" encoding="utf-8"?>
<p:tagLst xmlns:p="http://schemas.openxmlformats.org/presentationml/2006/main">
  <p:tag name="KSO_WM_UNIT_TYPE" val="e"/>
  <p:tag name="KSO_WM_UNIT_INDEX" val="1"/>
  <p:tag name="KSO_WM_BEAUTIFY_FLAG" val="#wm#"/>
  <p:tag name="KSO_WM_TAG_VERSION" val="3.0"/>
  <p:tag name="KSO_WM_UNIT_ID" val="custom20235956_7*e*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4"/>
</p:tagLst>
</file>

<file path=ppt/tags/tag374.xml><?xml version="1.0" encoding="utf-8"?>
<p:tagLst xmlns:p="http://schemas.openxmlformats.org/presentationml/2006/main">
  <p:tag name="KSO_WM_SLIDE_TYPE" val="sectionTitle"/>
  <p:tag name="KSO_WM_TEMPLATE_SUBCATEGORY" val="29"/>
  <p:tag name="KSO_WM_TEMPLATE_COLOR_TYPE" val="0"/>
  <p:tag name="KSO_WM_TAG_VERSION" val="3.0"/>
  <p:tag name="KSO_WM_SLIDE_SUBTYPE" val="pureTxt"/>
  <p:tag name="KSO_WM_SLIDE_ITEM_CNT" val="0"/>
  <p:tag name="KSO_WM_BEAUTIFY_FLAG" val="#wm#"/>
  <p:tag name="KSO_WM_TEMPLATE_INDEX" val="20235956"/>
  <p:tag name="KSO_WM_TEMPLATE_CATEGORY" val="custom"/>
  <p:tag name="KSO_WM_SLIDE_INDEX" val="7"/>
  <p:tag name="KSO_WM_SLIDE_ID" val="custom20235956_7"/>
  <p:tag name="KSO_WM_TEMPLATE_MASTER_TYPE" val="0"/>
  <p:tag name="KSO_WM_SLIDE_LAYOUT" val="a_e"/>
  <p:tag name="KSO_WM_SLIDE_LAYOUT_CNT" val="1_1"/>
</p:tagLst>
</file>

<file path=ppt/tags/tag375.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1905_1*a*1"/>
  <p:tag name="KSO_WM_TEMPLATE_CATEGORY" val="custom"/>
  <p:tag name="KSO_WM_TEMPLATE_INDEX" val="20231905"/>
  <p:tag name="KSO_WM_UNIT_LAYERLEVEL" val="1"/>
  <p:tag name="KSO_WM_TAG_VERSION" val="3.0"/>
  <p:tag name="KSO_WM_BEAUTIFY_FLAG" val="#wm#"/>
  <p:tag name="KSO_WM_DIAGRAM_GROUP_CODE" val="l1-1"/>
  <p:tag name="KSO_WM_UNIT_PRESET_TEXT" val="单击此处添加标题"/>
  <p:tag name="KSO_WM_UNIT_TEXT_FILL_FORE_SCHEMECOLOR_INDEX" val="15"/>
  <p:tag name="KSO_WM_UNIT_TEXT_FILL_TYPE" val="1"/>
  <p:tag name="KSO_WM_UNIT_USESOURCEFORMAT_APPLY" val="0"/>
</p:tagLst>
</file>

<file path=ppt/tags/tag37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1_1"/>
  <p:tag name="KSO_WM_TEMPLATE_CATEGORY" val="diagram"/>
  <p:tag name="KSO_WM_TEMPLATE_INDEX" val="20231714"/>
  <p:tag name="KSO_WM_UNIT_LAYERLEVEL" val="1_1_1"/>
  <p:tag name="KSO_WM_TAG_VERSION" val="3.0"/>
  <p:tag name="KSO_WM_BEAUTIFY_FLAG" val="#wm#"/>
  <p:tag name="KSO_WM_DIAGRAM_GROUP_CODE" val="l1-1"/>
  <p:tag name="KSO_WM_UNIT_TYPE" val="l_h_i"/>
  <p:tag name="KSO_WM_UNIT_INDEX" val="1_1_1"/>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5,&quot;colorType&quot;:1,&quot;foreColorIndex&quot;:13,&quot;transparency&quot;:0.8999999761581421},&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13"/>
  <p:tag name="KSO_WM_UNIT_FILL_FORE_SCHEMECOLOR_INDEX_BRIGHTNESS" val="0.6"/>
  <p:tag name="KSO_WM_UNIT_USESOURCEFORMAT_APPLY" val="0"/>
</p:tagLst>
</file>

<file path=ppt/tags/tag37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714_1*l_h_f*1_1_1"/>
  <p:tag name="KSO_WM_TEMPLATE_CATEGORY" val="diagram"/>
  <p:tag name="KSO_WM_TEMPLATE_INDEX" val="20231714"/>
  <p:tag name="KSO_WM_UNIT_LAYERLEVEL" val="1_1_1"/>
  <p:tag name="KSO_WM_TAG_VERSION" val="3.0"/>
  <p:tag name="KSO_WM_BEAUTIFY_FLAG" val="#wm#"/>
  <p:tag name="KSO_WM_UNIT_TEXT_FILL_FORE_SCHEMECOLOR_INDEX_BRIGHTNESS" val="0.35"/>
  <p:tag name="KSO_WM_DIAGRAM_GROUP_CODE" val="l1-1"/>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USESOURCEFORMAT_APPLY" val="0"/>
</p:tagLst>
</file>

<file path=ppt/tags/tag37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714_1*l_h_a*1_1_1"/>
  <p:tag name="KSO_WM_TEMPLATE_CATEGORY" val="diagram"/>
  <p:tag name="KSO_WM_TEMPLATE_INDEX" val="20231714"/>
  <p:tag name="KSO_WM_UNIT_LAYERLEVEL" val="1_1_1"/>
  <p:tag name="KSO_WM_TAG_VERSION" val="3.0"/>
  <p:tag name="KSO_WM_BEAUTIFY_FLAG" val="#wm#"/>
  <p:tag name="KSO_WM_UNIT_TEXT_FILL_FORE_SCHEMECOLOR_INDEX_BRIGHTNESS" val="0.25"/>
  <p:tag name="KSO_WM_DIAGRAM_GROUP_CODE" val="l1-1"/>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TEXT_TYPE" val="1"/>
  <p:tag name="KSO_WM_UNIT_PRESET_TEXT" val="添加标题"/>
  <p:tag name="KSO_WM_UNIT_TEXT_FILL_FORE_SCHEMECOLOR_INDEX" val="1"/>
  <p:tag name="KSO_WM_UNIT_TEXT_FILL_TYPE" val="1"/>
  <p:tag name="KSO_WM_UNIT_USESOURCEFORMAT_APPLY" val="0"/>
</p:tagLst>
</file>

<file path=ppt/tags/tag37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2_1"/>
  <p:tag name="KSO_WM_TEMPLATE_CATEGORY" val="diagram"/>
  <p:tag name="KSO_WM_TEMPLATE_INDEX" val="20231714"/>
  <p:tag name="KSO_WM_UNIT_LAYERLEVEL" val="1_1_1"/>
  <p:tag name="KSO_WM_TAG_VERSION" val="3.0"/>
  <p:tag name="KSO_WM_BEAUTIFY_FLAG" val="#wm#"/>
  <p:tag name="KSO_WM_DIAGRAM_GROUP_CODE" val="l1-1"/>
  <p:tag name="KSO_WM_UNIT_TYPE" val="l_h_i"/>
  <p:tag name="KSO_WM_UNIT_INDEX" val="1_2_1"/>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5,&quot;colorType&quot;:1,&quot;foreColorIndex&quot;:13,&quot;transparency&quot;:0.8999999761581421},&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13"/>
  <p:tag name="KSO_WM_UNIT_FILL_FORE_SCHEMECOLOR_INDEX_BRIGHTNESS" val="0.6"/>
  <p:tag name="KSO_WM_UNIT_USESOURCEFORMAT_APPLY" val="0"/>
</p:tagLst>
</file>

<file path=ppt/tags/tag38.xml><?xml version="1.0" encoding="utf-8"?>
<p:tagLst xmlns:p="http://schemas.openxmlformats.org/presentationml/2006/main">
  <p:tag name="KSO_WM_UNIT_ID" val="_4**"/>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38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714_1*l_h_d*1_1_1"/>
  <p:tag name="KSO_WM_TEMPLATE_CATEGORY" val="diagram"/>
  <p:tag name="KSO_WM_TEMPLATE_INDEX" val="20231714"/>
  <p:tag name="KSO_WM_UNIT_LAYERLEVEL" val="1_1_1"/>
  <p:tag name="KSO_WM_TAG_VERSION" val="3.0"/>
  <p:tag name="KSO_WM_DIAGRAM_GROUP_CODE" val="l1-1"/>
  <p:tag name="KSO_WM_UNIT_TYPE" val="l_h_d"/>
  <p:tag name="KSO_WM_UNIT_INDEX" val="1_1_1"/>
  <p:tag name="KSO_WM_UNIT_VALUE" val="534*534"/>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DIAGRAM_VERSION" val="3"/>
  <p:tag name="KSO_WM_DIAGRAM_COLOR_TRICK" val="1"/>
  <p:tag name="KSO_WM_DIAGRAM_COLOR_TEXT_CAN_REMOVE" val="n"/>
  <p:tag name="KSO_WM_UNIT_LINE_FORE_SCHEMECOLOR_INDEX" val="13"/>
  <p:tag name="MH_PIC_SOURCE_TYPE" val="generate_slide_ai*VCG41N1414851232*ai_v1.4.2.240611_ONLINE*1727354008823_0.1_f7340cc93d9a-slide-38"/>
  <p:tag name="KSO_WM_UNIT_LINE_FILL_TYPE" val="2"/>
  <p:tag name="KSO_WM_UNIT_USESOURCEFORMAT_APPLY" val="0"/>
</p:tagLst>
</file>

<file path=ppt/tags/tag38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714_1*l_h_f*1_2_1"/>
  <p:tag name="KSO_WM_TEMPLATE_CATEGORY" val="diagram"/>
  <p:tag name="KSO_WM_TEMPLATE_INDEX" val="20231714"/>
  <p:tag name="KSO_WM_UNIT_LAYERLEVEL" val="1_1_1"/>
  <p:tag name="KSO_WM_TAG_VERSION" val="3.0"/>
  <p:tag name="KSO_WM_BEAUTIFY_FLAG" val="#wm#"/>
  <p:tag name="KSO_WM_UNIT_TEXT_FILL_FORE_SCHEMECOLOR_INDEX_BRIGHTNESS" val="0.35"/>
  <p:tag name="KSO_WM_DIAGRAM_GROUP_CODE" val="l1-1"/>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USESOURCEFORMAT_APPLY" val="0"/>
</p:tagLst>
</file>

<file path=ppt/tags/tag38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1714_1*l_h_a*1_2_1"/>
  <p:tag name="KSO_WM_TEMPLATE_CATEGORY" val="diagram"/>
  <p:tag name="KSO_WM_TEMPLATE_INDEX" val="20231714"/>
  <p:tag name="KSO_WM_UNIT_LAYERLEVEL" val="1_1_1"/>
  <p:tag name="KSO_WM_TAG_VERSION" val="3.0"/>
  <p:tag name="KSO_WM_BEAUTIFY_FLAG" val="#wm#"/>
  <p:tag name="KSO_WM_UNIT_TEXT_FILL_FORE_SCHEMECOLOR_INDEX_BRIGHTNESS" val="0.25"/>
  <p:tag name="KSO_WM_DIAGRAM_GROUP_CODE" val="l1-1"/>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TEXT_TYPE" val="1"/>
  <p:tag name="KSO_WM_UNIT_PRESET_TEXT" val="添加标题"/>
  <p:tag name="KSO_WM_UNIT_TEXT_FILL_FORE_SCHEMECOLOR_INDEX" val="1"/>
  <p:tag name="KSO_WM_UNIT_TEXT_FILL_TYPE" val="1"/>
  <p:tag name="KSO_WM_UNIT_USESOURCEFORMAT_APPLY" val="0"/>
</p:tagLst>
</file>

<file path=ppt/tags/tag383.xml><?xml version="1.0" encoding="utf-8"?>
<p:tagLst xmlns:p="http://schemas.openxmlformats.org/presentationml/2006/main">
  <p:tag name="KSO_WM_BEAUTIFY_FLAG" val="#wm#"/>
  <p:tag name="KSO_WM_UNIT_LINE_FORE_SCHEMECOLOR_INDEX_BRIGHTNESS" val="0"/>
  <p:tag name="KSO_WM_UNIT_LINE_FILL_TYPE" val="2"/>
  <p:tag name="KSO_WM_UNIT_SHADOW_SCHEMECOLOR_INDEX_BRIGHTNESS" val="0.4"/>
  <p:tag name="KSO_WM_UNIT_SHADOW_SCHEMECOLOR_INDEX" val="5"/>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1_2"/>
  <p:tag name="KSO_WM_TEMPLATE_CATEGORY" val="diagram"/>
  <p:tag name="KSO_WM_TEMPLATE_INDEX" val="20231714"/>
  <p:tag name="KSO_WM_UNIT_LAYERLEVEL" val="1_1_1"/>
  <p:tag name="KSO_WM_TAG_VERSION" val="3.0"/>
  <p:tag name="KSO_WM_DIAGRAM_GROUP_CODE" val="l1-1"/>
  <p:tag name="KSO_WM_UNIT_TYPE" val="l_h_i"/>
  <p:tag name="KSO_WM_UNIT_INDEX" val="1_1_2"/>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2,&quot;transparency&quot;:0},&quot;type&quot;:1},&quot;shadow&quot;:{&quot;brightness&quot;:0.400000005960464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UNIT_LINE_FORE_SCHEMECOLOR_INDEX" val="2"/>
  <p:tag name="KSO_WM_UNIT_USESOURCEFORMAT_APPLY" val="0"/>
</p:tagLst>
</file>

<file path=ppt/tags/tag384.xml><?xml version="1.0" encoding="utf-8"?>
<p:tagLst xmlns:p="http://schemas.openxmlformats.org/presentationml/2006/main">
  <p:tag name="KSO_WM_BEAUTIFY_FLAG" val="#wm#"/>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1_3"/>
  <p:tag name="KSO_WM_TEMPLATE_CATEGORY" val="diagram"/>
  <p:tag name="KSO_WM_TEMPLATE_INDEX" val="20231714"/>
  <p:tag name="KSO_WM_UNIT_LAYERLEVEL" val="1_1_1"/>
  <p:tag name="KSO_WM_TAG_VERSION" val="3.0"/>
  <p:tag name="KSO_WM_DIAGRAM_GROUP_CODE" val="l1-1"/>
  <p:tag name="KSO_WM_UNIT_TYPE" val="l_h_i"/>
  <p:tag name="KSO_WM_UNIT_INDEX" val="1_1_3"/>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2"/>
  <p:tag name="KSO_WM_UNIT_FILL_FORE_SCHEMECOLOR_INDEX_BRIGHTNESS" val="0"/>
  <p:tag name="KSO_WM_UNIT_USESOURCEFORMAT_APPLY" val="0"/>
</p:tagLst>
</file>

<file path=ppt/tags/tag38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714_1*l_h_d*1_2_1"/>
  <p:tag name="KSO_WM_TEMPLATE_CATEGORY" val="diagram"/>
  <p:tag name="KSO_WM_TEMPLATE_INDEX" val="20231714"/>
  <p:tag name="KSO_WM_UNIT_LAYERLEVEL" val="1_1_1"/>
  <p:tag name="KSO_WM_TAG_VERSION" val="3.0"/>
  <p:tag name="KSO_WM_DIAGRAM_GROUP_CODE" val="l1-1"/>
  <p:tag name="KSO_WM_UNIT_TYPE" val="l_h_d"/>
  <p:tag name="KSO_WM_UNIT_INDEX" val="1_2_1"/>
  <p:tag name="KSO_WM_UNIT_VALUE" val="534*534"/>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DIAGRAM_VERSION" val="3"/>
  <p:tag name="KSO_WM_DIAGRAM_COLOR_TRICK" val="1"/>
  <p:tag name="KSO_WM_DIAGRAM_COLOR_TEXT_CAN_REMOVE" val="n"/>
  <p:tag name="KSO_WM_UNIT_LINE_FORE_SCHEMECOLOR_INDEX" val="13"/>
  <p:tag name="MH_PIC_SOURCE_TYPE" val="generate_slide_ai*VCG41N869306448*ai_v1.4.2.240611_ONLINE*1727354008823_0.1_f7340cc93d9a-slide-38"/>
  <p:tag name="KSO_WM_UNIT_LINE_FILL_TYPE" val="2"/>
  <p:tag name="KSO_WM_UNIT_USESOURCEFORMAT_APPLY" val="0"/>
</p:tagLst>
</file>

<file path=ppt/tags/tag386.xml><?xml version="1.0" encoding="utf-8"?>
<p:tagLst xmlns:p="http://schemas.openxmlformats.org/presentationml/2006/main">
  <p:tag name="KSO_WM_BEAUTIFY_FLAG" val="#wm#"/>
  <p:tag name="KSO_WM_UNIT_LINE_FORE_SCHEMECOLOR_INDEX_BRIGHTNESS" val="0"/>
  <p:tag name="KSO_WM_UNIT_LINE_FILL_TYPE" val="2"/>
  <p:tag name="KSO_WM_UNIT_SHADOW_SCHEMECOLOR_INDEX_BRIGHTNESS" val="0.4"/>
  <p:tag name="KSO_WM_UNIT_SHADOW_SCHEMECOLOR_INDEX" val="5"/>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2_2"/>
  <p:tag name="KSO_WM_TEMPLATE_CATEGORY" val="diagram"/>
  <p:tag name="KSO_WM_TEMPLATE_INDEX" val="20231714"/>
  <p:tag name="KSO_WM_UNIT_LAYERLEVEL" val="1_1_1"/>
  <p:tag name="KSO_WM_TAG_VERSION" val="3.0"/>
  <p:tag name="KSO_WM_DIAGRAM_GROUP_CODE" val="l1-1"/>
  <p:tag name="KSO_WM_UNIT_TYPE" val="l_h_i"/>
  <p:tag name="KSO_WM_UNIT_INDEX" val="1_2_2"/>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2,&quot;transparency&quot;:0},&quot;type&quot;:1},&quot;shadow&quot;:{&quot;brightness&quot;:0.400000005960464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UNIT_LINE_FORE_SCHEMECOLOR_INDEX" val="2"/>
  <p:tag name="KSO_WM_UNIT_USESOURCEFORMAT_APPLY" val="0"/>
</p:tagLst>
</file>

<file path=ppt/tags/tag387.xml><?xml version="1.0" encoding="utf-8"?>
<p:tagLst xmlns:p="http://schemas.openxmlformats.org/presentationml/2006/main">
  <p:tag name="KSO_WM_BEAUTIFY_FLAG" val="#wm#"/>
  <p:tag name="KSO_WM_UNIT_TEXT_FILL_FORE_SCHEMECOLOR_INDEX_BRIGHTNESS" val="0"/>
  <p:tag name="KSO_WM_UNIT_TEXT_FILL_FORE_SCHEMECOLOR_INDEX" val="2"/>
  <p:tag name="KSO_WM_UNIT_TEXT_FILL_TYPE" val="1"/>
  <p:tag name="KSO_WM_UNIT_HIGHLIGHT" val="0"/>
  <p:tag name="KSO_WM_UNIT_COMPATIBLE" val="0"/>
  <p:tag name="KSO_WM_UNIT_DIAGRAM_ISNUMVISUAL" val="0"/>
  <p:tag name="KSO_WM_UNIT_DIAGRAM_ISREFERUNIT" val="0"/>
  <p:tag name="KSO_WM_UNIT_ID" val="diagram20231714_1*l_h_i*1_2_3"/>
  <p:tag name="KSO_WM_TEMPLATE_CATEGORY" val="diagram"/>
  <p:tag name="KSO_WM_TEMPLATE_INDEX" val="20231714"/>
  <p:tag name="KSO_WM_UNIT_LAYERLEVEL" val="1_1_1"/>
  <p:tag name="KSO_WM_TAG_VERSION" val="3.0"/>
  <p:tag name="KSO_WM_DIAGRAM_GROUP_CODE" val="l1-1"/>
  <p:tag name="KSO_WM_UNIT_TYPE" val="l_h_i"/>
  <p:tag name="KSO_WM_UNIT_INDEX" val="1_2_3"/>
  <p:tag name="KSO_WM_DIAGRAM_MAX_ITEMCNT" val="6"/>
  <p:tag name="KSO_WM_DIAGRAM_MIN_ITEMCNT" val="2"/>
  <p:tag name="KSO_WM_DIAGRAM_VIRTUALLY_FRAME" val="{&quot;height&quot;:324.81118774414074,&quot;left&quot;:59.78299212598425,&quot;top&quot;:94.88314628541002,&quot;width&quot;:840.473464566929}"/>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FILL_TYPE" val="1"/>
  <p:tag name="KSO_WM_UNIT_FILL_FORE_SCHEMECOLOR_INDEX" val="2"/>
  <p:tag name="KSO_WM_UNIT_FILL_FORE_SCHEMECOLOR_INDEX_BRIGHTNESS" val="0"/>
  <p:tag name="KSO_WM_UNIT_USESOURCEFORMAT_APPLY" val="0"/>
</p:tagLst>
</file>

<file path=ppt/tags/tag388.xml><?xml version="1.0" encoding="utf-8"?>
<p:tagLst xmlns:p="http://schemas.openxmlformats.org/presentationml/2006/main">
  <p:tag name="KSO_WM_SLIDE_ID" val="custom20231905_1"/>
  <p:tag name="KSO_WM_TEMPLATE_SUBCATEGORY" val="0"/>
  <p:tag name="KSO_WM_TEMPLATE_MASTER_TYPE" val="0"/>
  <p:tag name="KSO_WM_TEMPLATE_COLOR_TYPE" val="0"/>
  <p:tag name="KSO_WM_SLIDE_ITEM_CNT" val="3"/>
  <p:tag name="KSO_WM_SLIDE_INDEX" val="1"/>
  <p:tag name="KSO_WM_TAG_VERSION" val="3.0"/>
  <p:tag name="KSO_WM_BEAUTIFY_FLAG" val="#wm#"/>
  <p:tag name="KSO_WM_TEMPLATE_CATEGORY" val="custom"/>
  <p:tag name="KSO_WM_TEMPLATE_INDEX" val="20235956"/>
  <p:tag name="KSO_WM_SLIDE_TYPE" val="text"/>
  <p:tag name="KSO_WM_SLIDE_SUBTYPE" val="diag"/>
  <p:tag name="KSO_WM_SLIDE_SIZE" val="839.328*357.763"/>
  <p:tag name="KSO_WM_SLIDE_POSITION" val="60.3362*109.909"/>
  <p:tag name="KSO_WM_SLIDE_LAYOUT" val="a_l"/>
  <p:tag name="KSO_WM_SLIDE_LAYOUT_CNT" val="1_1"/>
  <p:tag name="KSO_WM_SPECIAL_SOURCE" val="bdnull"/>
  <p:tag name="KSO_WM_DIAGRAM_GROUP_CODE" val="l1-1"/>
  <p:tag name="KSO_WM_SLIDE_DIAGTYPE" val="l"/>
</p:tagLst>
</file>

<file path=ppt/tags/tag389.xml><?xml version="1.0" encoding="utf-8"?>
<p:tagLst xmlns:p="http://schemas.openxmlformats.org/presentationml/2006/main">
  <p:tag name="KSO_WM_UNIT_TYPE" val="a"/>
  <p:tag name="KSO_WM_UNIT_INDEX" val="1"/>
  <p:tag name="KSO_WM_BEAUTIFY_FLAG" val="#wm#"/>
  <p:tag name="KSO_WM_TAG_VERSION" val="3.0"/>
  <p:tag name="KSO_WM_UNIT_ID" val="custom20235956_9*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ISCONTENTSTITLE" val="0"/>
</p:tagLst>
</file>

<file path=ppt/tags/tag39.xml><?xml version="1.0" encoding="utf-8"?>
<p:tagLst xmlns:p="http://schemas.openxmlformats.org/presentationml/2006/main">
  <p:tag name="KSO_WM_UNIT_TYPE" val="a"/>
  <p:tag name="KSO_WM_UNIT_INDEX" val="1"/>
  <p:tag name="KSO_WM_BEAUTIFY_FLAG" val="#wm#"/>
  <p:tag name="KSO_WM_TAG_VERSION" val="3.0"/>
  <p:tag name="KSO_WM_UNIT_PRESET_TEXT" val="单击此处编辑母版标题样式"/>
  <p:tag name="KSO_WM_UNIT_ID" val="_5*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VALUE" val="30"/>
</p:tagLst>
</file>

<file path=ppt/tags/tag390.xml><?xml version="1.0" encoding="utf-8"?>
<p:tagLst xmlns:p="http://schemas.openxmlformats.org/presentationml/2006/main">
  <p:tag name="KSO_WM_UNIT_TYPE" val="b"/>
  <p:tag name="KSO_WM_UNIT_INDEX" val="1"/>
  <p:tag name="KSO_WM_BEAUTIFY_FLAG" val="#wm#"/>
  <p:tag name="KSO_WM_TAG_VERSION" val="3.0"/>
  <p:tag name="KSO_WM_UNIT_ID" val="custom20235956_9*b*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ISCONTENTSTITLE" val="0"/>
  <p:tag name="KSO_WM_UNIT_VALUE" val="28"/>
</p:tagLst>
</file>

<file path=ppt/tags/tag391.xml><?xml version="1.0" encoding="utf-8"?>
<p:tagLst xmlns:p="http://schemas.openxmlformats.org/presentationml/2006/main">
  <p:tag name="KSO_WM_UNIT_TYPE" val="f"/>
  <p:tag name="KSO_WM_UNIT_SUBTYPE" val="g"/>
  <p:tag name="KSO_WM_UNIT_INDEX" val="3"/>
  <p:tag name="KSO_WM_BEAUTIFY_FLAG" val="#wm#"/>
  <p:tag name="KSO_WM_TAG_VERSION" val="3.0"/>
  <p:tag name="KSO_WM_UNIT_ID" val="custom20235956_1*f*3"/>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11"/>
</p:tagLst>
</file>

<file path=ppt/tags/tag392.xml><?xml version="1.0" encoding="utf-8"?>
<p:tagLst xmlns:p="http://schemas.openxmlformats.org/presentationml/2006/main">
  <p:tag name="KSO_WM_UNIT_TYPE" val="f"/>
  <p:tag name="KSO_WM_UNIT_SUBTYPE" val="b"/>
  <p:tag name="KSO_WM_UNIT_INDEX" val="1"/>
  <p:tag name="KSO_WM_BEAUTIFY_FLAG" val="#wm#"/>
  <p:tag name="KSO_WM_TAG_VERSION" val="3.0"/>
  <p:tag name="KSO_WM_UNIT_ID" val="custom20235956_1*f*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11"/>
</p:tagLst>
</file>

<file path=ppt/tags/tag393.xml><?xml version="1.0" encoding="utf-8"?>
<p:tagLst xmlns:p="http://schemas.openxmlformats.org/presentationml/2006/main">
  <p:tag name="KSO_WM_SLIDE_TYPE" val="endPage"/>
  <p:tag name="KSO_WM_TEMPLATE_SUBCATEGORY" val="29"/>
  <p:tag name="KSO_WM_TEMPLATE_COLOR_TYPE" val="0"/>
  <p:tag name="KSO_WM_TAG_VERSION" val="3.0"/>
  <p:tag name="KSO_WM_SLIDE_SUBTYPE" val="pureTxt"/>
  <p:tag name="KSO_WM_SLIDE_ITEM_CNT" val="0"/>
  <p:tag name="KSO_WM_BEAUTIFY_FLAG" val="#wm#"/>
  <p:tag name="KSO_WM_TEMPLATE_INDEX" val="20235956"/>
  <p:tag name="KSO_WM_TEMPLATE_CATEGORY" val="custom"/>
  <p:tag name="KSO_WM_SLIDE_INDEX" val="9"/>
  <p:tag name="KSO_WM_SLIDE_ID" val="custom20235956_9"/>
  <p:tag name="KSO_WM_TEMPLATE_MASTER_TYPE" val="0"/>
  <p:tag name="KSO_WM_SLIDE_LAYOUT" val="a_b"/>
  <p:tag name="KSO_WM_SLIDE_LAYOUT_CNT" val="1_1"/>
</p:tagLst>
</file>

<file path=ppt/tags/tag394.xml><?xml version="1.0" encoding="utf-8"?>
<p:tagLst xmlns:p="http://schemas.openxmlformats.org/presentationml/2006/main">
  <p:tag name="ISLIDE.GUIDESSETTING" val="{&quot;Id&quot;:null,&quot;Name&quot;:&quot;适中&quot;,&quot;HeaderHeight&quot;:10.0,&quot;FooterHeight&quot;:5.0,&quot;SideMargin&quot;:5.0,&quot;TopMargin&quot;:0.0,&quot;BottomMargin&quot;:0.0,&quot;IntervalMargin&quot;:1.5,&quot;SettingType&quot;:&quot;System&quot;}"/>
  <p:tag name="commondata" val="eyJjb3VudCI6MjEsImhkaWQiOiI5NmMyNjIzYWQwYWY4NGZhODU0MjcxNDI5MzkzYzBiNCIsInVzZXJDb3VudCI6MjF9"/>
  <p:tag name="resource_record_key" val="{&quot;65&quot;:[20235956],&quot;70&quot;:[3314209,3312415,3319344,3330148]}"/>
</p:tagLst>
</file>

<file path=ppt/tags/tag4.xml><?xml version="1.0" encoding="utf-8"?>
<p:tagLst xmlns:p="http://schemas.openxmlformats.org/presentationml/2006/main">
  <p:tag name="KSO_WM_UNIT_TYPE" val="i"/>
  <p:tag name="KSO_WM_UNIT_INDEX" val="7"/>
  <p:tag name="KSO_WM_BEAUTIFY_FLAG" val="#wm#"/>
  <p:tag name="KSO_WM_TAG_VERSION" val="3.0"/>
  <p:tag name="KSO_WM_UNIT_ID" val="_1*i*7"/>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40.xml><?xml version="1.0" encoding="utf-8"?>
<p:tagLst xmlns:p="http://schemas.openxmlformats.org/presentationml/2006/main">
  <p:tag name="KSO_WM_UNIT_TYPE" val="f"/>
  <p:tag name="KSO_WM_UNIT_SUBTYPE" val="a"/>
  <p:tag name="KSO_WM_UNIT_INDEX" val="1"/>
  <p:tag name="KSO_WM_BEAUTIFY_FLAG" val="#wm#"/>
  <p:tag name="KSO_WM_TAG_VERSION" val="3.0"/>
  <p:tag name="KSO_WM_UNIT_PRESET_TEXT" val="单击此处编辑母版文本样式&#10;第二级&#10;第三级&#10;第四级&#10;第五级"/>
  <p:tag name="KSO_WM_UNIT_ID" val="_5*f*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VALUE" val="160"/>
</p:tagLst>
</file>

<file path=ppt/tags/tag41.xml><?xml version="1.0" encoding="utf-8"?>
<p:tagLst xmlns:p="http://schemas.openxmlformats.org/presentationml/2006/main">
  <p:tag name="KSO_WM_UNIT_TYPE" val="f"/>
  <p:tag name="KSO_WM_UNIT_SUBTYPE" val="a"/>
  <p:tag name="KSO_WM_UNIT_INDEX" val="2"/>
  <p:tag name="KSO_WM_BEAUTIFY_FLAG" val="#wm#"/>
  <p:tag name="KSO_WM_TAG_VERSION" val="3.0"/>
  <p:tag name="KSO_WM_UNIT_PRESET_TEXT" val="单击此处编辑母版文本样式&#10;第二级&#10;第三级&#10;第四级&#10;第五级"/>
  <p:tag name="KSO_WM_UNIT_ID" val="_5*f*2"/>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VALUE" val="160"/>
</p:tagLst>
</file>

<file path=ppt/tags/tag42.xml><?xml version="1.0" encoding="utf-8"?>
<p:tagLst xmlns:p="http://schemas.openxmlformats.org/presentationml/2006/main">
  <p:tag name="KSO_WM_UNIT_ID" val="_5**"/>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43.xml><?xml version="1.0" encoding="utf-8"?>
<p:tagLst xmlns:p="http://schemas.openxmlformats.org/presentationml/2006/main">
  <p:tag name="KSO_WM_UNIT_ID" val="_5**"/>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44.xml><?xml version="1.0" encoding="utf-8"?>
<p:tagLst xmlns:p="http://schemas.openxmlformats.org/presentationml/2006/main">
  <p:tag name="KSO_WM_UNIT_ID" val="_5**"/>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45.xml><?xml version="1.0" encoding="utf-8"?>
<p:tagLst xmlns:p="http://schemas.openxmlformats.org/presentationml/2006/main">
  <p:tag name="KSO_WM_UNIT_TYPE" val="h_a"/>
  <p:tag name="KSO_WM_UNIT_INDEX" val="1_1"/>
  <p:tag name="KSO_WM_BEAUTIFY_FLAG" val="#wm#"/>
  <p:tag name="KSO_WM_TAG_VERSION" val="3.0"/>
  <p:tag name="KSO_WM_UNIT_PRESET_TEXT" val="单击此处编辑母版文本样式"/>
  <p:tag name="KSO_WM_UNIT_ID" val="_6*h_a*1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
  <p:tag name="KSO_WM_UNIT_ISCONTENTSTITLE" val="0"/>
  <p:tag name="KSO_WM_UNIT_VALUE" val="19"/>
</p:tagLst>
</file>

<file path=ppt/tags/tag46.xml><?xml version="1.0" encoding="utf-8"?>
<p:tagLst xmlns:p="http://schemas.openxmlformats.org/presentationml/2006/main">
  <p:tag name="KSO_WM_UNIT_TYPE" val="h_f"/>
  <p:tag name="KSO_WM_UNIT_SUBTYPE" val="a"/>
  <p:tag name="KSO_WM_UNIT_INDEX" val="1_1"/>
  <p:tag name="KSO_WM_BEAUTIFY_FLAG" val="#wm#"/>
  <p:tag name="KSO_WM_TAG_VERSION" val="3.0"/>
  <p:tag name="KSO_WM_UNIT_PRESET_TEXT" val="单击此处编辑母版文本样式&#10;第二级&#10;第三级&#10;第四级&#10;第五级"/>
  <p:tag name="KSO_WM_UNIT_ID" val="_6*h_f*1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
  <p:tag name="KSO_WM_UNIT_VALUE" val="153"/>
</p:tagLst>
</file>

<file path=ppt/tags/tag47.xml><?xml version="1.0" encoding="utf-8"?>
<p:tagLst xmlns:p="http://schemas.openxmlformats.org/presentationml/2006/main">
  <p:tag name="KSO_WM_UNIT_TYPE" val="h_a"/>
  <p:tag name="KSO_WM_UNIT_INDEX" val="2_1"/>
  <p:tag name="KSO_WM_BEAUTIFY_FLAG" val="#wm#"/>
  <p:tag name="KSO_WM_TAG_VERSION" val="3.0"/>
  <p:tag name="KSO_WM_UNIT_PRESET_TEXT" val="单击此处编辑母版文本样式"/>
  <p:tag name="KSO_WM_UNIT_ID" val="_6*h_a*2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
  <p:tag name="KSO_WM_UNIT_ISCONTENTSTITLE" val="0"/>
  <p:tag name="KSO_WM_UNIT_VALUE" val="19"/>
</p:tagLst>
</file>

<file path=ppt/tags/tag48.xml><?xml version="1.0" encoding="utf-8"?>
<p:tagLst xmlns:p="http://schemas.openxmlformats.org/presentationml/2006/main">
  <p:tag name="KSO_WM_UNIT_TYPE" val="h_f"/>
  <p:tag name="KSO_WM_UNIT_SUBTYPE" val="a"/>
  <p:tag name="KSO_WM_UNIT_INDEX" val="2_1"/>
  <p:tag name="KSO_WM_BEAUTIFY_FLAG" val="#wm#"/>
  <p:tag name="KSO_WM_TAG_VERSION" val="3.0"/>
  <p:tag name="KSO_WM_UNIT_PRESET_TEXT" val="单击此处编辑母版文本样式&#10;第二级&#10;第三级&#10;第四级&#10;第五级"/>
  <p:tag name="KSO_WM_UNIT_ID" val="_6*h_f*2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
  <p:tag name="KSO_WM_UNIT_VALUE" val="153"/>
</p:tagLst>
</file>

<file path=ppt/tags/tag49.xml><?xml version="1.0" encoding="utf-8"?>
<p:tagLst xmlns:p="http://schemas.openxmlformats.org/presentationml/2006/main">
  <p:tag name="KSO_WM_UNIT_ID" val="_6**"/>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5.xml><?xml version="1.0" encoding="utf-8"?>
<p:tagLst xmlns:p="http://schemas.openxmlformats.org/presentationml/2006/main">
  <p:tag name="KSO_WM_UNIT_TYPE" val="i"/>
  <p:tag name="KSO_WM_UNIT_INDEX" val="6"/>
  <p:tag name="KSO_WM_BEAUTIFY_FLAG" val="#wm#"/>
  <p:tag name="KSO_WM_TAG_VERSION" val="3.0"/>
  <p:tag name="KSO_WM_UNIT_ID" val="_1*i*6"/>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50.xml><?xml version="1.0" encoding="utf-8"?>
<p:tagLst xmlns:p="http://schemas.openxmlformats.org/presentationml/2006/main">
  <p:tag name="KSO_WM_UNIT_ID" val="_6**"/>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51.xml><?xml version="1.0" encoding="utf-8"?>
<p:tagLst xmlns:p="http://schemas.openxmlformats.org/presentationml/2006/main">
  <p:tag name="KSO_WM_UNIT_ID" val="_6**"/>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3.xml><?xml version="1.0" encoding="utf-8"?>
<p:tagLst xmlns:p="http://schemas.openxmlformats.org/presentationml/2006/main">
  <p:tag name="KSO_WM_UNIT_TYPE" val="a"/>
  <p:tag name="KSO_WM_UNIT_INDEX" val="1"/>
  <p:tag name="KSO_WM_BEAUTIFY_FLAG" val="#wm#"/>
  <p:tag name="KSO_WM_TAG_VERSION" val="3.0"/>
  <p:tag name="KSO_WM_UNIT_PRESET_TEXT" val="单击此处编辑母版标题样式"/>
  <p:tag name="KSO_WM_UNIT_ID" val="_7*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VALUE" val="29"/>
</p:tagLst>
</file>

<file path=ppt/tags/tag54.xml><?xml version="1.0" encoding="utf-8"?>
<p:tagLst xmlns:p="http://schemas.openxmlformats.org/presentationml/2006/main">
  <p:tag name="KSO_WM_UNIT_ID" val="_7**"/>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55.xml><?xml version="1.0" encoding="utf-8"?>
<p:tagLst xmlns:p="http://schemas.openxmlformats.org/presentationml/2006/main">
  <p:tag name="KSO_WM_UNIT_ID" val="_7**"/>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56.xml><?xml version="1.0" encoding="utf-8"?>
<p:tagLst xmlns:p="http://schemas.openxmlformats.org/presentationml/2006/main">
  <p:tag name="KSO_WM_UNIT_ID" val="_7**"/>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57.xml><?xml version="1.0" encoding="utf-8"?>
<p:tagLst xmlns:p="http://schemas.openxmlformats.org/presentationml/2006/main">
  <p:tag name="KSO_WM_UNIT_ID" val="_8**"/>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58.xml><?xml version="1.0" encoding="utf-8"?>
<p:tagLst xmlns:p="http://schemas.openxmlformats.org/presentationml/2006/main">
  <p:tag name="KSO_WM_UNIT_ID" val="_8**"/>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59.xml><?xml version="1.0" encoding="utf-8"?>
<p:tagLst xmlns:p="http://schemas.openxmlformats.org/presentationml/2006/main">
  <p:tag name="KSO_WM_UNIT_ID" val="_8**"/>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6.xml><?xml version="1.0" encoding="utf-8"?>
<p:tagLst xmlns:p="http://schemas.openxmlformats.org/presentationml/2006/main">
  <p:tag name="KSO_WM_UNIT_TYPE" val="i"/>
  <p:tag name="KSO_WM_UNIT_INDEX" val="2"/>
  <p:tag name="KSO_WM_BEAUTIFY_FLAG" val="#wm#"/>
  <p:tag name="KSO_WM_TAG_VERSION" val="3.0"/>
  <p:tag name="KSO_WM_UNIT_ID" val="_1*i*2"/>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60.xml><?xml version="1.0" encoding="utf-8"?>
<p:tagLst xmlns:p="http://schemas.openxmlformats.org/presentationml/2006/main">
  <p:tag name="KSO_WM_UNIT_TYPE" val="f"/>
  <p:tag name="KSO_WM_UNIT_SUBTYPE" val="a"/>
  <p:tag name="KSO_WM_UNIT_INDEX" val="1"/>
  <p:tag name="KSO_WM_BEAUTIFY_FLAG" val="#wm#"/>
  <p:tag name="KSO_WM_TAG_VERSION" val="3.0"/>
  <p:tag name="KSO_WM_UNIT_PRESET_TEXT" val="单击此处编辑母版文本样式&#10;第二级&#10;第三级&#10;第四级&#10;第五级"/>
  <p:tag name="KSO_WM_UNIT_ID" val="_9*f*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VALUE" val="396"/>
</p:tagLst>
</file>

<file path=ppt/tags/tag61.xml><?xml version="1.0" encoding="utf-8"?>
<p:tagLst xmlns:p="http://schemas.openxmlformats.org/presentationml/2006/main">
  <p:tag name="KSO_WM_UNIT_ID" val="_9**"/>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62.xml><?xml version="1.0" encoding="utf-8"?>
<p:tagLst xmlns:p="http://schemas.openxmlformats.org/presentationml/2006/main">
  <p:tag name="KSO_WM_UNIT_ID" val="_9**"/>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63.xml><?xml version="1.0" encoding="utf-8"?>
<p:tagLst xmlns:p="http://schemas.openxmlformats.org/presentationml/2006/main">
  <p:tag name="KSO_WM_UNIT_ID" val="_9**"/>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64.xml><?xml version="1.0" encoding="utf-8"?>
<p:tagLst xmlns:p="http://schemas.openxmlformats.org/presentationml/2006/main">
  <p:tag name="KSO_WM_UNIT_TYPE" val="b"/>
  <p:tag name="KSO_WM_UNIT_INDEX" val="1"/>
  <p:tag name="KSO_WM_BEAUTIFY_FLAG" val="#wm#"/>
  <p:tag name="KSO_WM_TAG_VERSION" val="3.0"/>
  <p:tag name="KSO_WM_UNIT_PRESET_TEXT" val="单击此处编辑副标题"/>
  <p:tag name="KSO_WM_UNIT_ID" val="_10*b*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VALUE" val="40"/>
</p:tagLst>
</file>

<file path=ppt/tags/tag65.xml><?xml version="1.0" encoding="utf-8"?>
<p:tagLst xmlns:p="http://schemas.openxmlformats.org/presentationml/2006/main">
  <p:tag name="KSO_WM_UNIT_ID" val="_10**"/>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66.xml><?xml version="1.0" encoding="utf-8"?>
<p:tagLst xmlns:p="http://schemas.openxmlformats.org/presentationml/2006/main">
  <p:tag name="KSO_WM_UNIT_ID" val="_10**"/>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67.xml><?xml version="1.0" encoding="utf-8"?>
<p:tagLst xmlns:p="http://schemas.openxmlformats.org/presentationml/2006/main">
  <p:tag name="KSO_WM_UNIT_ID" val="_10**"/>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69.xml><?xml version="1.0" encoding="utf-8"?>
<p:tagLst xmlns:p="http://schemas.openxmlformats.org/presentationml/2006/main">
  <p:tag name="KSO_WM_UNIT_TYPE" val="i"/>
  <p:tag name="KSO_WM_UNIT_INDEX" val="1"/>
  <p:tag name="KSO_WM_BEAUTIFY_FLAG" val="#wm#"/>
  <p:tag name="KSO_WM_TAG_VERSION" val="3.0"/>
  <p:tag name="KSO_WM_UNIT_ID" val="_11*i*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7.xml><?xml version="1.0" encoding="utf-8"?>
<p:tagLst xmlns:p="http://schemas.openxmlformats.org/presentationml/2006/main">
  <p:tag name="KSO_WM_UNIT_TYPE" val="i"/>
  <p:tag name="KSO_WM_UNIT_INDEX" val="5"/>
  <p:tag name="KSO_WM_BEAUTIFY_FLAG" val="#wm#"/>
  <p:tag name="KSO_WM_TAG_VERSION" val="3.0"/>
  <p:tag name="KSO_WM_UNIT_ID" val="_1*i*5"/>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70.xml><?xml version="1.0" encoding="utf-8"?>
<p:tagLst xmlns:p="http://schemas.openxmlformats.org/presentationml/2006/main">
  <p:tag name="KSO_WM_UNIT_TYPE" val="i"/>
  <p:tag name="KSO_WM_UNIT_INDEX" val="3"/>
  <p:tag name="KSO_WM_BEAUTIFY_FLAG" val="#wm#"/>
  <p:tag name="KSO_WM_TAG_VERSION" val="3.0"/>
  <p:tag name="KSO_WM_UNIT_ID" val="_11*i*3"/>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71.xml><?xml version="1.0" encoding="utf-8"?>
<p:tagLst xmlns:p="http://schemas.openxmlformats.org/presentationml/2006/main">
  <p:tag name="KSO_WM_UNIT_TYPE" val="i"/>
  <p:tag name="KSO_WM_UNIT_INDEX" val="2"/>
  <p:tag name="KSO_WM_BEAUTIFY_FLAG" val="#wm#"/>
  <p:tag name="KSO_WM_TAG_VERSION" val="3.0"/>
  <p:tag name="KSO_WM_UNIT_ID" val="_11*i*2"/>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72.xml><?xml version="1.0" encoding="utf-8"?>
<p:tagLst xmlns:p="http://schemas.openxmlformats.org/presentationml/2006/main">
  <p:tag name="KSO_WM_UNIT_TYPE" val="i"/>
  <p:tag name="KSO_WM_UNIT_INDEX" val="4"/>
  <p:tag name="KSO_WM_BEAUTIFY_FLAG" val="#wm#"/>
  <p:tag name="KSO_WM_TAG_VERSION" val="3.0"/>
  <p:tag name="KSO_WM_UNIT_ID" val="_11*i*4"/>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73.xml><?xml version="1.0" encoding="utf-8"?>
<p:tagLst xmlns:p="http://schemas.openxmlformats.org/presentationml/2006/main">
  <p:tag name="KSO_WM_UNIT_TYPE" val="a"/>
  <p:tag name="KSO_WM_UNIT_INDEX" val="1"/>
  <p:tag name="KSO_WM_BEAUTIFY_FLAG" val="#wm#"/>
  <p:tag name="KSO_WM_TAG_VERSION" val="3.0"/>
  <p:tag name="KSO_WM_UNIT_PRESET_TEXT" val="单击此处编辑母版标题样式"/>
  <p:tag name="KSO_WM_UNIT_ID" val="_11*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VALUE" val="14"/>
</p:tagLst>
</file>

<file path=ppt/tags/tag74.xml><?xml version="1.0" encoding="utf-8"?>
<p:tagLst xmlns:p="http://schemas.openxmlformats.org/presentationml/2006/main">
  <p:tag name="KSO_WM_UNIT_TYPE" val="b"/>
  <p:tag name="KSO_WM_UNIT_INDEX" val="1"/>
  <p:tag name="KSO_WM_BEAUTIFY_FLAG" val="#wm#"/>
  <p:tag name="KSO_WM_TAG_VERSION" val="3.0"/>
  <p:tag name="KSO_WM_UNIT_PRESET_TEXT" val="单击此处编辑副标题"/>
  <p:tag name="KSO_WM_UNIT_ID" val="_11*b*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VALUE" val="28"/>
</p:tagLst>
</file>

<file path=ppt/tags/tag75.xml><?xml version="1.0" encoding="utf-8"?>
<p:tagLst xmlns:p="http://schemas.openxmlformats.org/presentationml/2006/main">
  <p:tag name="KSO_WM_UNIT_ID" val="_11**"/>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76.xml><?xml version="1.0" encoding="utf-8"?>
<p:tagLst xmlns:p="http://schemas.openxmlformats.org/presentationml/2006/main">
  <p:tag name="KSO_WM_UNIT_ID" val="_11**"/>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77.xml><?xml version="1.0" encoding="utf-8"?>
<p:tagLst xmlns:p="http://schemas.openxmlformats.org/presentationml/2006/main">
  <p:tag name="KSO_WM_UNIT_ID" val="_11**"/>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78.xml><?xml version="1.0" encoding="utf-8"?>
<p:tagLst xmlns:p="http://schemas.openxmlformats.org/presentationml/2006/main">
  <p:tag name="KSO_WM_UNIT_TYPE" val="i"/>
  <p:tag name="KSO_WM_UNIT_INDEX" val="1"/>
  <p:tag name="KSO_WM_BEAUTIFY_FLAG" val="#wm#"/>
  <p:tag name="KSO_WM_TAG_VERSION" val="3.0"/>
  <p:tag name="KSO_WM_UNIT_ID" val="_0*i*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79.xml><?xml version="1.0" encoding="utf-8"?>
<p:tagLst xmlns:p="http://schemas.openxmlformats.org/presentationml/2006/main">
  <p:tag name="KSO_WM_UNIT_TYPE" val="i"/>
  <p:tag name="KSO_WM_UNIT_INDEX" val="2"/>
  <p:tag name="KSO_WM_BEAUTIFY_FLAG" val="#wm#"/>
  <p:tag name="KSO_WM_TAG_VERSION" val="3.0"/>
  <p:tag name="KSO_WM_UNIT_ID" val="_0*i*2"/>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8.xml><?xml version="1.0" encoding="utf-8"?>
<p:tagLst xmlns:p="http://schemas.openxmlformats.org/presentationml/2006/main">
  <p:tag name="KSO_WM_UNIT_ID" val="_1**"/>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80.xml><?xml version="1.0" encoding="utf-8"?>
<p:tagLst xmlns:p="http://schemas.openxmlformats.org/presentationml/2006/main">
  <p:tag name="KSO_WM_UNIT_TYPE" val="i"/>
  <p:tag name="KSO_WM_UNIT_INDEX" val="3"/>
  <p:tag name="KSO_WM_BEAUTIFY_FLAG" val="#wm#"/>
  <p:tag name="KSO_WM_TAG_VERSION" val="3.0"/>
  <p:tag name="KSO_WM_UNIT_ID" val="_0*i*3"/>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81.xml><?xml version="1.0" encoding="utf-8"?>
<p:tagLst xmlns:p="http://schemas.openxmlformats.org/presentationml/2006/main">
  <p:tag name="KSO_WM_UNIT_TYPE" val="a"/>
  <p:tag name="KSO_WM_UNIT_INDEX" val="1"/>
  <p:tag name="KSO_WM_BEAUTIFY_FLAG" val="#wm#"/>
  <p:tag name="KSO_WM_TAG_VERSION" val="1.0"/>
  <p:tag name="KSO_WM_UNIT_PRESET_TEXT" val="单击此处编辑母版标题样式"/>
  <p:tag name="KSO_WM_UNIT_ID" val="_0*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VALUE" val="30"/>
  <p:tag name="KSO_WM_TEMPLATE_CATEGORY" val="custom"/>
  <p:tag name="KSO_WM_TEMPLATE_INDEX" val="20235956"/>
</p:tagLst>
</file>

<file path=ppt/tags/tag82.xml><?xml version="1.0" encoding="utf-8"?>
<p:tagLst xmlns:p="http://schemas.openxmlformats.org/presentationml/2006/main">
  <p:tag name="KSO_WM_UNIT_TYPE" val="f"/>
  <p:tag name="KSO_WM_UNIT_SUBTYPE" val="a"/>
  <p:tag name="KSO_WM_UNIT_INDEX" val="1"/>
  <p:tag name="KSO_WM_BEAUTIFY_FLAG" val="#wm#"/>
  <p:tag name="KSO_WM_TAG_VERSION" val="1.0"/>
  <p:tag name="KSO_WM_UNIT_PRESET_TEXT" val="单击此处编辑母版文本样式&#10;第二级&#10;第三级&#10;第四级&#10;第五级"/>
  <p:tag name="KSO_WM_UNIT_ID" val="_0*f*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VALUE" val="340"/>
  <p:tag name="KSO_WM_TEMPLATE_CATEGORY" val="custom"/>
  <p:tag name="KSO_WM_TEMPLATE_INDEX" val="20235956"/>
</p:tagLst>
</file>

<file path=ppt/tags/tag83.xml><?xml version="1.0" encoding="utf-8"?>
<p:tagLst xmlns:p="http://schemas.openxmlformats.org/presentationml/2006/main">
  <p:tag name="KSO_WM_UNIT_ID" val="_0**"/>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84.xml><?xml version="1.0" encoding="utf-8"?>
<p:tagLst xmlns:p="http://schemas.openxmlformats.org/presentationml/2006/main">
  <p:tag name="KSO_WM_UNIT_ID" val="_0**"/>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85.xml><?xml version="1.0" encoding="utf-8"?>
<p:tagLst xmlns:p="http://schemas.openxmlformats.org/presentationml/2006/main">
  <p:tag name="KSO_WM_UNIT_ID" val="_0**"/>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86.xml><?xml version="1.0" encoding="utf-8"?>
<p:tagLst xmlns:p="http://schemas.openxmlformats.org/presentationml/2006/main">
  <p:tag name="KSO_WM_TEMPLATE_THUMBS_INDEX" val="1、9"/>
  <p:tag name="KSO_WM_TEMPLATE_SUBCATEGORY" val="29"/>
  <p:tag name="KSO_WM_TEMPLATE_COLOR_TYPE" val="0"/>
  <p:tag name="KSO_WM_TAG_VERSION" val="3.0"/>
  <p:tag name="KSO_WM_BEAUTIFY_FLAG" val="#wm#"/>
  <p:tag name="KSO_WM_TEMPLATE_INDEX" val="20235956"/>
  <p:tag name="KSO_WM_TEMPLATE_CATEGORY" val="custom"/>
  <p:tag name="KSO_WM_TEMPLATE_MASTER_TYPE" val="0"/>
</p:tagLst>
</file>

<file path=ppt/tags/tag87.xml><?xml version="1.0" encoding="utf-8"?>
<p:tagLst xmlns:p="http://schemas.openxmlformats.org/presentationml/2006/main">
  <p:tag name="KSO_WM_UNIT_TYPE" val="a"/>
  <p:tag name="KSO_WM_UNIT_INDEX" val="1"/>
  <p:tag name="KSO_WM_BEAUTIFY_FLAG" val="#wm#"/>
  <p:tag name="KSO_WM_TAG_VERSION" val="3.0"/>
  <p:tag name="KSO_WM_UNIT_ID" val="custom20235956_1*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ISCONTENTSTITLE" val="0"/>
  <p:tag name="KSO_WM_UNIT_VALUE" val="24"/>
  <p:tag name="KSO_WM_UNIT_PRESET_TEXT" val="单击此处&#10;添加文档标题"/>
  <p:tag name="KSO_WM_UNIT_TEXT_TYPE" val="1"/>
</p:tagLst>
</file>

<file path=ppt/tags/tag88.xml><?xml version="1.0" encoding="utf-8"?>
<p:tagLst xmlns:p="http://schemas.openxmlformats.org/presentationml/2006/main">
  <p:tag name="KSO_WM_UNIT_TYPE" val="f"/>
  <p:tag name="KSO_WM_UNIT_SUBTYPE" val="g"/>
  <p:tag name="KSO_WM_UNIT_INDEX" val="3"/>
  <p:tag name="KSO_WM_BEAUTIFY_FLAG" val="#wm#"/>
  <p:tag name="KSO_WM_TAG_VERSION" val="3.0"/>
  <p:tag name="KSO_WM_UNIT_ID" val="custom20235956_1*f*3"/>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11"/>
</p:tagLst>
</file>

<file path=ppt/tags/tag89.xml><?xml version="1.0" encoding="utf-8"?>
<p:tagLst xmlns:p="http://schemas.openxmlformats.org/presentationml/2006/main">
  <p:tag name="KSO_WM_UNIT_TYPE" val="f"/>
  <p:tag name="KSO_WM_UNIT_SUBTYPE" val="e"/>
  <p:tag name="KSO_WM_UNIT_INDEX" val="2"/>
  <p:tag name="KSO_WM_BEAUTIFY_FLAG" val="#wm#"/>
  <p:tag name="KSO_WM_TAG_VERSION" val="3.0"/>
  <p:tag name="KSO_WM_UNIT_ID" val="custom20235956_1*f*2"/>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11"/>
</p:tagLst>
</file>

<file path=ppt/tags/tag9.xml><?xml version="1.0" encoding="utf-8"?>
<p:tagLst xmlns:p="http://schemas.openxmlformats.org/presentationml/2006/main">
  <p:tag name="KSO_WM_UNIT_ID" val="_1**"/>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90.xml><?xml version="1.0" encoding="utf-8"?>
<p:tagLst xmlns:p="http://schemas.openxmlformats.org/presentationml/2006/main">
  <p:tag name="KSO_WM_UNIT_TYPE" val="f"/>
  <p:tag name="KSO_WM_UNIT_SUBTYPE" val="b"/>
  <p:tag name="KSO_WM_UNIT_INDEX" val="1"/>
  <p:tag name="KSO_WM_BEAUTIFY_FLAG" val="#wm#"/>
  <p:tag name="KSO_WM_TAG_VERSION" val="3.0"/>
  <p:tag name="KSO_WM_UNIT_ID" val="custom20235956_1*f*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5956"/>
  <p:tag name="KSO_WM_TEMPLATE_CATEGORY" val="custom"/>
  <p:tag name="KSO_WM_UNIT_VALUE" val="11"/>
</p:tagLst>
</file>

<file path=ppt/tags/tag91.xml><?xml version="1.0" encoding="utf-8"?>
<p:tagLst xmlns:p="http://schemas.openxmlformats.org/presentationml/2006/main">
  <p:tag name="KSO_WM_TEMPLATE_THUMBS_INDEX" val="1、9"/>
  <p:tag name="KSO_WM_SLIDE_TYPE" val="title"/>
  <p:tag name="KSO_WM_TEMPLATE_SUBCATEGORY" val="29"/>
  <p:tag name="KSO_WM_TEMPLATE_COLOR_TYPE" val="0"/>
  <p:tag name="KSO_WM_TAG_VERSION" val="3.0"/>
  <p:tag name="KSO_WM_SLIDE_SUBTYPE" val="pureTxt"/>
  <p:tag name="KSO_WM_SLIDE_ITEM_CNT" val="0"/>
  <p:tag name="KSO_WM_BEAUTIFY_FLAG" val="#wm#"/>
  <p:tag name="KSO_WM_TEMPLATE_INDEX" val="20235956"/>
  <p:tag name="KSO_WM_TEMPLATE_CATEGORY" val="custom"/>
  <p:tag name="KSO_WM_SLIDE_INDEX" val="1"/>
  <p:tag name="KSO_WM_SLIDE_ID" val="custom20235956_1"/>
  <p:tag name="KSO_WM_TEMPLATE_MASTER_TYPE" val="0"/>
  <p:tag name="KSO_WM_SLIDE_LAYOUT" val="a_b_f"/>
  <p:tag name="KSO_WM_SLIDE_LAYOUT_CNT" val="1_1_3"/>
</p:tagLst>
</file>

<file path=ppt/tags/tag92.xml><?xml version="1.0" encoding="utf-8"?>
<p:tagLst xmlns:p="http://schemas.openxmlformats.org/presentationml/2006/main">
  <p:tag name="KSO_WM_UNIT_TYPE" val="l_h_i"/>
  <p:tag name="KSO_WM_UNIT_INDEX" val="1_1_1"/>
  <p:tag name="KSO_WM_BEAUTIFY_FLAG" val="#wm#"/>
  <p:tag name="KSO_WM_TAG_VERSION" val="3.0"/>
  <p:tag name="KSO_WM_DIAGRAM_VERSION" val="3"/>
  <p:tag name="KSO_WM_DIAGRAM_GROUP_CODE" val="l1-1"/>
  <p:tag name="KSO_WM_UNIT_ID" val="custom20235956_6*l_h_i*1_1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gradient&quot;:[{&quot;brightness&quot;:0.949999988079071,&quot;colorType&quot;:1,&quot;foreColorIndex&quot;:16,&quot;pos&quot;:0,&quot;transparency&quot;:0},{&quot;brightness&quot;:0.949999988079071,&quot;colorType&quot;:1,&quot;foreColorIndex&quot;:16,&quot;pos&quot;:1,&quot;transparency&quot;:0}],&quot;type&quot;:3},&quot;glow&quot;:{&quot;colorType&quot;:0},&quot;line&quot;:{&quot;type&quot;:0},&quot;shadow&quot;:{&quot;brightness&quot;:-0.5,&quot;colorType&quot;:1,&quot;foreColorIndex&quot;:16,&quot;transparency&quot;:0.920000016689300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SHADOW_SCHEMECOLOR_INDEX" val="16"/>
  <p:tag name="KSO_WM_UNIT_TEXT_FILL_FORE_SCHEMECOLOR_INDEX" val="2"/>
  <p:tag name="KSO_WM_UNIT_TEXT_FILL_TYPE" val="1"/>
  <p:tag name="KSO_WM_UNIT_USESOURCEFORMAT_APPLY" val="0"/>
</p:tagLst>
</file>

<file path=ppt/tags/tag93.xml><?xml version="1.0" encoding="utf-8"?>
<p:tagLst xmlns:p="http://schemas.openxmlformats.org/presentationml/2006/main">
  <p:tag name="KSO_WM_UNIT_TYPE" val="l_h_i"/>
  <p:tag name="KSO_WM_UNIT_INDEX" val="1_2_1"/>
  <p:tag name="KSO_WM_BEAUTIFY_FLAG" val="#wm#"/>
  <p:tag name="KSO_WM_TAG_VERSION" val="3.0"/>
  <p:tag name="KSO_WM_DIAGRAM_VERSION" val="3"/>
  <p:tag name="KSO_WM_DIAGRAM_GROUP_CODE" val="l1-1"/>
  <p:tag name="KSO_WM_UNIT_ID" val="custom20235956_6*l_h_i*1_2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gradient&quot;:[{&quot;brightness&quot;:0.949999988079071,&quot;colorType&quot;:1,&quot;foreColorIndex&quot;:16,&quot;pos&quot;:0,&quot;transparency&quot;:0},{&quot;brightness&quot;:0.949999988079071,&quot;colorType&quot;:1,&quot;foreColorIndex&quot;:16,&quot;pos&quot;:1,&quot;transparency&quot;:0}],&quot;type&quot;:3},&quot;glow&quot;:{&quot;colorType&quot;:0},&quot;line&quot;:{&quot;type&quot;:0},&quot;shadow&quot;:{&quot;brightness&quot;:-0.5,&quot;colorType&quot;:1,&quot;foreColorIndex&quot;:16,&quot;transparency&quot;:0.920000016689300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SHADOW_SCHEMECOLOR_INDEX" val="16"/>
  <p:tag name="KSO_WM_UNIT_TEXT_FILL_FORE_SCHEMECOLOR_INDEX" val="2"/>
  <p:tag name="KSO_WM_UNIT_TEXT_FILL_TYPE" val="1"/>
  <p:tag name="KSO_WM_UNIT_USESOURCEFORMAT_APPLY" val="0"/>
</p:tagLst>
</file>

<file path=ppt/tags/tag94.xml><?xml version="1.0" encoding="utf-8"?>
<p:tagLst xmlns:p="http://schemas.openxmlformats.org/presentationml/2006/main">
  <p:tag name="KSO_WM_UNIT_TYPE" val="l_h_i"/>
  <p:tag name="KSO_WM_UNIT_INDEX" val="1_1_2"/>
  <p:tag name="KSO_WM_BEAUTIFY_FLAG" val="#wm#"/>
  <p:tag name="KSO_WM_TAG_VERSION" val="3.0"/>
  <p:tag name="KSO_WM_DIAGRAM_VERSION" val="3"/>
  <p:tag name="KSO_WM_DIAGRAM_GROUP_CODE" val="l1-1"/>
  <p:tag name="KSO_WM_UNIT_ID" val="custom20235956_6*l_h_i*1_1_2"/>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solidLine&quot;:{&quot;brightness&quot;:0.6000000238418579,&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95.xml><?xml version="1.0" encoding="utf-8"?>
<p:tagLst xmlns:p="http://schemas.openxmlformats.org/presentationml/2006/main">
  <p:tag name="KSO_WM_UNIT_TYPE" val="l_h_i"/>
  <p:tag name="KSO_WM_UNIT_INDEX" val="1_2_2"/>
  <p:tag name="KSO_WM_BEAUTIFY_FLAG" val="#wm#"/>
  <p:tag name="KSO_WM_TAG_VERSION" val="3.0"/>
  <p:tag name="KSO_WM_DIAGRAM_VERSION" val="3"/>
  <p:tag name="KSO_WM_DIAGRAM_GROUP_CODE" val="l1-1"/>
  <p:tag name="KSO_WM_UNIT_ID" val="custom20235956_6*l_h_i*1_2_2"/>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solidLine&quot;:{&quot;brightness&quot;:0.6000000238418579,&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96.xml><?xml version="1.0" encoding="utf-8"?>
<p:tagLst xmlns:p="http://schemas.openxmlformats.org/presentationml/2006/main">
  <p:tag name="KSO_WM_UNIT_TYPE" val="l_h_i"/>
  <p:tag name="KSO_WM_UNIT_INDEX" val="1_3_1"/>
  <p:tag name="KSO_WM_BEAUTIFY_FLAG" val="#wm#"/>
  <p:tag name="KSO_WM_TAG_VERSION" val="3.0"/>
  <p:tag name="KSO_WM_DIAGRAM_VERSION" val="3"/>
  <p:tag name="KSO_WM_DIAGRAM_GROUP_CODE" val="l1-1"/>
  <p:tag name="KSO_WM_UNIT_ID" val="custom20235956_6*l_h_i*1_3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gradient&quot;:[{&quot;brightness&quot;:0.949999988079071,&quot;colorType&quot;:1,&quot;foreColorIndex&quot;:16,&quot;pos&quot;:0,&quot;transparency&quot;:0},{&quot;brightness&quot;:0.949999988079071,&quot;colorType&quot;:1,&quot;foreColorIndex&quot;:16,&quot;pos&quot;:1,&quot;transparency&quot;:0}],&quot;type&quot;:3},&quot;glow&quot;:{&quot;colorType&quot;:0},&quot;line&quot;:{&quot;type&quot;:0},&quot;shadow&quot;:{&quot;brightness&quot;:-0.5,&quot;colorType&quot;:1,&quot;foreColorIndex&quot;:16,&quot;transparency&quot;:0.920000016689300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SHADOW_SCHEMECOLOR_INDEX" val="16"/>
  <p:tag name="KSO_WM_UNIT_TEXT_FILL_FORE_SCHEMECOLOR_INDEX" val="2"/>
  <p:tag name="KSO_WM_UNIT_TEXT_FILL_TYPE" val="1"/>
  <p:tag name="KSO_WM_UNIT_USESOURCEFORMAT_APPLY" val="0"/>
</p:tagLst>
</file>

<file path=ppt/tags/tag97.xml><?xml version="1.0" encoding="utf-8"?>
<p:tagLst xmlns:p="http://schemas.openxmlformats.org/presentationml/2006/main">
  <p:tag name="KSO_WM_UNIT_TYPE" val="l_h_i"/>
  <p:tag name="KSO_WM_UNIT_INDEX" val="1_4_1"/>
  <p:tag name="KSO_WM_BEAUTIFY_FLAG" val="#wm#"/>
  <p:tag name="KSO_WM_TAG_VERSION" val="3.0"/>
  <p:tag name="KSO_WM_DIAGRAM_VERSION" val="3"/>
  <p:tag name="KSO_WM_DIAGRAM_GROUP_CODE" val="l1-1"/>
  <p:tag name="KSO_WM_UNIT_ID" val="custom20235956_6*l_h_i*1_4_1"/>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gradient&quot;:[{&quot;brightness&quot;:0.949999988079071,&quot;colorType&quot;:1,&quot;foreColorIndex&quot;:16,&quot;pos&quot;:0,&quot;transparency&quot;:0},{&quot;brightness&quot;:0.949999988079071,&quot;colorType&quot;:1,&quot;foreColorIndex&quot;:16,&quot;pos&quot;:1,&quot;transparency&quot;:0}],&quot;type&quot;:3},&quot;glow&quot;:{&quot;colorType&quot;:0},&quot;line&quot;:{&quot;type&quot;:0},&quot;shadow&quot;:{&quot;brightness&quot;:-0.5,&quot;colorType&quot;:1,&quot;foreColorIndex&quot;:16,&quot;transparency&quot;:0.920000016689300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SHADOW_SCHEMECOLOR_INDEX" val="16"/>
  <p:tag name="KSO_WM_UNIT_TEXT_FILL_FORE_SCHEMECOLOR_INDEX" val="2"/>
  <p:tag name="KSO_WM_UNIT_TEXT_FILL_TYPE" val="1"/>
  <p:tag name="KSO_WM_UNIT_USESOURCEFORMAT_APPLY" val="0"/>
</p:tagLst>
</file>

<file path=ppt/tags/tag98.xml><?xml version="1.0" encoding="utf-8"?>
<p:tagLst xmlns:p="http://schemas.openxmlformats.org/presentationml/2006/main">
  <p:tag name="KSO_WM_UNIT_TYPE" val="l_h_i"/>
  <p:tag name="KSO_WM_UNIT_INDEX" val="1_3_2"/>
  <p:tag name="KSO_WM_BEAUTIFY_FLAG" val="#wm#"/>
  <p:tag name="KSO_WM_TAG_VERSION" val="3.0"/>
  <p:tag name="KSO_WM_DIAGRAM_VERSION" val="3"/>
  <p:tag name="KSO_WM_DIAGRAM_GROUP_CODE" val="l1-1"/>
  <p:tag name="KSO_WM_UNIT_ID" val="custom20235956_6*l_h_i*1_3_2"/>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solidLine&quot;:{&quot;brightness&quot;:0.6000000238418579,&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99.xml><?xml version="1.0" encoding="utf-8"?>
<p:tagLst xmlns:p="http://schemas.openxmlformats.org/presentationml/2006/main">
  <p:tag name="KSO_WM_UNIT_TYPE" val="l_h_i"/>
  <p:tag name="KSO_WM_UNIT_INDEX" val="1_4_2"/>
  <p:tag name="KSO_WM_BEAUTIFY_FLAG" val="#wm#"/>
  <p:tag name="KSO_WM_TAG_VERSION" val="3.0"/>
  <p:tag name="KSO_WM_DIAGRAM_VERSION" val="3"/>
  <p:tag name="KSO_WM_DIAGRAM_GROUP_CODE" val="l1-1"/>
  <p:tag name="KSO_WM_UNIT_ID" val="custom20235956_6*l_h_i*1_4_2"/>
  <p:tag name="KSO_WM_UNIT_ISNUMDGMTITLE" val="0"/>
  <p:tag name="KSO_WM_UNIT_NOCLEAR" val="0"/>
  <p:tag name="KSO_WM_UNIT_HIGHLIGHT" val="0"/>
  <p:tag name="KSO_WM_UNIT_COMPATIBLE" val="0"/>
  <p:tag name="KSO_WM_UNIT_DIAGRAM_ISNUMVISUAL" val="0"/>
  <p:tag name="KSO_WM_UNIT_DIAGRAM_ISREFERUNIT" val="0"/>
  <p:tag name="KSO_WM_UNIT_LAYERLEVEL" val="1_1_1"/>
  <p:tag name="KSO_WM_TEMPLATE_INDEX" val="20235956"/>
  <p:tag name="KSO_WM_TEMPLATE_CATEGORY" val="custom"/>
  <p:tag name="KSO_WM_DIAGRAM_COLOR_TRICK" val="1"/>
  <p:tag name="KSO_WM_DIAGRAM_COLOR_TEXT_CAN_REMOVE" val="n"/>
  <p:tag name="KSO_WM_DIAGRAM_MAX_ITEMCNT" val="6"/>
  <p:tag name="KSO_WM_DIAGRAM_MIN_ITEMCNT" val="2"/>
  <p:tag name="KSO_WM_DIAGRAM_VIRTUALLY_FRAME" val="{&quot;height&quot;:286.6741027832031,&quot;width&quot;:827.7500610351562}"/>
  <p:tag name="KSO_WM_DIAGRAM_COLOR_MATCH_VALUE" val="{&quot;shape&quot;:{&quot;fill&quot;:{&quot;type&quot;:0},&quot;glow&quot;:{&quot;colorType&quot;:0},&quot;line&quot;:{&quot;solidLine&quot;:{&quot;brightness&quot;:0.6000000238418579,&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heme/theme1.xml><?xml version="1.0" encoding="utf-8"?>
<a:theme xmlns:a="http://schemas.openxmlformats.org/drawingml/2006/main" name="Office 主题​​">
  <a:themeElements>
    <a:clrScheme name="0318-1">
      <a:dk1>
        <a:srgbClr val="333333"/>
      </a:dk1>
      <a:lt1>
        <a:sysClr val="window" lastClr="FFFFFF"/>
      </a:lt1>
      <a:dk2>
        <a:srgbClr val="0B1427"/>
      </a:dk2>
      <a:lt2>
        <a:srgbClr val="FFE6D0"/>
      </a:lt2>
      <a:accent1>
        <a:srgbClr val="FFB06A"/>
      </a:accent1>
      <a:accent2>
        <a:srgbClr val="F98069"/>
      </a:accent2>
      <a:accent3>
        <a:srgbClr val="EA5E4B"/>
      </a:accent3>
      <a:accent4>
        <a:srgbClr val="C5CFF2"/>
      </a:accent4>
      <a:accent5>
        <a:srgbClr val="758FCE"/>
      </a:accent5>
      <a:accent6>
        <a:srgbClr val="5177CB"/>
      </a:accent6>
      <a:hlink>
        <a:srgbClr val="0026E5"/>
      </a:hlink>
      <a:folHlink>
        <a:srgbClr val="7E1FAD"/>
      </a:folHlink>
    </a:clrScheme>
    <a:fontScheme name="03.可爱卡通-主题模板字体">
      <a:majorFont>
        <a:latin typeface="汉仪正圆 55简"/>
        <a:ea typeface="汉仪正圆-75W"/>
        <a:cs typeface=""/>
      </a:majorFont>
      <a:minorFont>
        <a:latin typeface="汉仪正圆 55简"/>
        <a:ea typeface="汉仪正圆 55简"/>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normAutofit fontScale="92500" lnSpcReduction="20000"/>
      </a:bodyPr>
      <a:lstStyle>
        <a:defPPr algn="l">
          <a:lnSpc>
            <a:spcPct val="140000"/>
          </a:lnSpc>
          <a:defRPr sz="2400" kern="100" dirty="0">
            <a:effectLst/>
            <a:latin typeface="+mn-ea"/>
            <a:cs typeface="江城圆体 400W" panose="020B0500000000000000"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2636</Words>
  <Application>WPS 演示</Application>
  <PresentationFormat>宽屏</PresentationFormat>
  <Paragraphs>409</Paragraphs>
  <Slides>37</Slides>
  <Notes>0</Notes>
  <HiddenSlides>3</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37</vt:i4>
      </vt:variant>
    </vt:vector>
  </HeadingPairs>
  <TitlesOfParts>
    <vt:vector size="53" baseType="lpstr">
      <vt:lpstr>Arial</vt:lpstr>
      <vt:lpstr>宋体</vt:lpstr>
      <vt:lpstr>Wingdings</vt:lpstr>
      <vt:lpstr>江城圆体 400W</vt:lpstr>
      <vt:lpstr>Wingdings</vt:lpstr>
      <vt:lpstr>+中文正文</vt:lpstr>
      <vt:lpstr>Segoe Print</vt:lpstr>
      <vt:lpstr>微软雅黑</vt:lpstr>
      <vt:lpstr>Calibri</vt:lpstr>
      <vt:lpstr>MiSans Normal</vt:lpstr>
      <vt:lpstr>汉仪正圆 55简</vt:lpstr>
      <vt:lpstr>汉仪正圆-75W</vt:lpstr>
      <vt:lpstr>Arial Unicode MS</vt:lpstr>
      <vt:lpstr>OPPOSans M</vt:lpstr>
      <vt:lpstr>微软雅黑 Light</vt:lpstr>
      <vt:lpstr>Office 主题​​</vt:lpstr>
      <vt:lpstr>标准答案的“术”与“道”</vt:lpstr>
      <vt:lpstr>目录</vt:lpstr>
      <vt:lpstr>目录</vt:lpstr>
      <vt:lpstr>引言</vt:lpstr>
      <vt:lpstr>PowerPoint 演示文稿</vt:lpstr>
      <vt:lpstr>挑战标准答案概念</vt:lpstr>
      <vt:lpstr>核心理念：自我认知与目标设定</vt:lpstr>
      <vt:lpstr>思考大学后的人生目标</vt:lpstr>
      <vt:lpstr>根据目标制定大学规划</vt:lpstr>
      <vt:lpstr>大学生活的多元化探索</vt:lpstr>
      <vt:lpstr>学业：成绩与能力提升</vt:lpstr>
      <vt:lpstr>保证基础课程成绩</vt:lpstr>
      <vt:lpstr>重视数学编程能力</vt:lpstr>
      <vt:lpstr>尝试竞赛与项目</vt:lpstr>
      <vt:lpstr>社团/学生工作：学生会无用？</vt:lpstr>
      <vt:lpstr>参与活动：扩大交际圈</vt:lpstr>
      <vt:lpstr>职业规划：早做准备</vt:lpstr>
      <vt:lpstr>时间管理与平衡</vt:lpstr>
      <vt:lpstr>做重要的事，在它变得紧急之前</vt:lpstr>
      <vt:lpstr>保持身心健康</vt:lpstr>
      <vt:lpstr>信息获取与决策</vt:lpstr>
      <vt:lpstr>成功的同学真的比我聪明吗</vt:lpstr>
      <vt:lpstr>避免的误区</vt:lpstr>
      <vt:lpstr>忽视个人特点</vt:lpstr>
      <vt:lpstr>被动学习与依赖</vt:lpstr>
      <vt:lpstr>沉迷游戏或娱乐</vt:lpstr>
      <vt:lpstr>感觉水平差而放弃尝试</vt:lpstr>
      <vt:lpstr>学长寄语</vt:lpstr>
      <vt:lpstr>光鲜亮丽的成功者</vt:lpstr>
      <vt:lpstr>光鲜亮丽的成功者</vt:lpstr>
      <vt:lpstr>光鲜亮丽的成功者</vt:lpstr>
      <vt:lpstr>评价体系下的“失意人”</vt:lpstr>
      <vt:lpstr>评价体系下的“失意人”</vt:lpstr>
      <vt:lpstr>评价体系下的“失意人”</vt:lpstr>
      <vt:lpstr>结语</vt:lpstr>
      <vt:lpstr>且将新火试新茶</vt:lpstr>
      <vt:lpstr>谢谢</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邓亮</dc:creator>
  <cp:lastModifiedBy>8237476691</cp:lastModifiedBy>
  <cp:revision>29</cp:revision>
  <dcterms:created xsi:type="dcterms:W3CDTF">2019-11-26T03:41:00Z</dcterms:created>
  <dcterms:modified xsi:type="dcterms:W3CDTF">2024-09-27T08:16:16Z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2052-12.1.0.18276</vt:lpwstr>
  </property>
  <property fmtid="{D5CDD505-2E9C-101B-9397-08002B2CF9AE}" pid="3" name="KSOTemplateUUID">
    <vt:lpwstr>v1.0_mb_Ot0x8zXt1t5rRrjcSE5Gvw==</vt:lpwstr>
  </property>
  <property fmtid="{D5CDD505-2E9C-101B-9397-08002B2CF9AE}" pid="4" name="ICV">
    <vt:lpwstr>F50FF416DC404CE397FA8725EE673F5B_13</vt:lpwstr>
  </property>
</Properties>
</file>

<file path=docProps/thumbnail.jpeg>
</file>